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319" r:id="rId4"/>
    <p:sldId id="311" r:id="rId5"/>
    <p:sldId id="312" r:id="rId6"/>
    <p:sldId id="320" r:id="rId7"/>
    <p:sldId id="313" r:id="rId8"/>
    <p:sldId id="321" r:id="rId9"/>
    <p:sldId id="322" r:id="rId10"/>
    <p:sldId id="315" r:id="rId11"/>
    <p:sldId id="316" r:id="rId12"/>
    <p:sldId id="317" r:id="rId13"/>
    <p:sldId id="318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270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45496-A2A7-4E51-8708-D59AB00D516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7303678-F946-477D-AE3E-CBC87EDD8985}">
      <dgm:prSet/>
      <dgm:spPr/>
      <dgm:t>
        <a:bodyPr/>
        <a:lstStyle/>
        <a:p>
          <a:pPr algn="ctr" rtl="0"/>
          <a:r>
            <a:rPr lang="tr-TR" dirty="0" smtClean="0"/>
            <a:t>ANTALYA BİLİM ÜNİVERİSTESİ</a:t>
          </a:r>
          <a:br>
            <a:rPr lang="tr-TR" dirty="0" smtClean="0"/>
          </a:br>
          <a:r>
            <a:rPr lang="tr-TR" dirty="0" smtClean="0"/>
            <a:t>TOPLUMSAL KATKI PANELİ</a:t>
          </a:r>
          <a:endParaRPr lang="tr-TR" dirty="0"/>
        </a:p>
      </dgm:t>
    </dgm:pt>
    <dgm:pt modelId="{4E2D551C-FCEA-4DA4-ABC5-6A507ABB892F}" type="parTrans" cxnId="{18F0ADCC-5679-49A0-A939-BCF5BBFF2293}">
      <dgm:prSet/>
      <dgm:spPr/>
      <dgm:t>
        <a:bodyPr/>
        <a:lstStyle/>
        <a:p>
          <a:endParaRPr lang="tr-TR"/>
        </a:p>
      </dgm:t>
    </dgm:pt>
    <dgm:pt modelId="{63869E18-AB89-44E0-8065-16BF32BAB77C}" type="sibTrans" cxnId="{18F0ADCC-5679-49A0-A939-BCF5BBFF2293}">
      <dgm:prSet/>
      <dgm:spPr/>
      <dgm:t>
        <a:bodyPr/>
        <a:lstStyle/>
        <a:p>
          <a:endParaRPr lang="tr-TR"/>
        </a:p>
      </dgm:t>
    </dgm:pt>
    <dgm:pt modelId="{D22F52D5-1209-44CA-B0BE-29BCD000635A}" type="pres">
      <dgm:prSet presAssocID="{B5545496-A2A7-4E51-8708-D59AB00D51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22276D-D13E-4AC0-A705-F79EE40FF62B}" type="pres">
      <dgm:prSet presAssocID="{57303678-F946-477D-AE3E-CBC87EDD89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F0ADCC-5679-49A0-A939-BCF5BBFF2293}" srcId="{B5545496-A2A7-4E51-8708-D59AB00D5169}" destId="{57303678-F946-477D-AE3E-CBC87EDD8985}" srcOrd="0" destOrd="0" parTransId="{4E2D551C-FCEA-4DA4-ABC5-6A507ABB892F}" sibTransId="{63869E18-AB89-44E0-8065-16BF32BAB77C}"/>
    <dgm:cxn modelId="{504F0F82-B66A-4BA5-8F1D-A80E23494303}" type="presOf" srcId="{57303678-F946-477D-AE3E-CBC87EDD8985}" destId="{BC22276D-D13E-4AC0-A705-F79EE40FF62B}" srcOrd="0" destOrd="0" presId="urn:microsoft.com/office/officeart/2005/8/layout/vList2"/>
    <dgm:cxn modelId="{107B1C0C-D8B1-45FE-A514-B5EBDF556D6F}" type="presOf" srcId="{B5545496-A2A7-4E51-8708-D59AB00D5169}" destId="{D22F52D5-1209-44CA-B0BE-29BCD000635A}" srcOrd="0" destOrd="0" presId="urn:microsoft.com/office/officeart/2005/8/layout/vList2"/>
    <dgm:cxn modelId="{1E01EB67-B9E3-4768-B816-716FAB5B9728}" type="presParOf" srcId="{D22F52D5-1209-44CA-B0BE-29BCD000635A}" destId="{BC22276D-D13E-4AC0-A705-F79EE40FF6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FA62A-836B-49F1-A9D6-A54FE6F4E4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E92C9FA-0896-4C51-9BCF-EBA914441369}">
      <dgm:prSet/>
      <dgm:spPr>
        <a:solidFill>
          <a:srgbClr val="92D050"/>
        </a:solidFill>
      </dgm:spPr>
      <dgm:t>
        <a:bodyPr/>
        <a:lstStyle/>
        <a:p>
          <a:pPr rtl="0"/>
          <a:r>
            <a:rPr lang="tr-TR" dirty="0" smtClean="0"/>
            <a:t>Teşekkür ederiz…</a:t>
          </a:r>
          <a:endParaRPr lang="tr-TR" dirty="0"/>
        </a:p>
      </dgm:t>
    </dgm:pt>
    <dgm:pt modelId="{8C994D54-26D4-43CE-BE4E-54673918C69B}" type="parTrans" cxnId="{120C2A3E-5E87-4A8B-B1A0-77A9D5136787}">
      <dgm:prSet/>
      <dgm:spPr/>
      <dgm:t>
        <a:bodyPr/>
        <a:lstStyle/>
        <a:p>
          <a:endParaRPr lang="tr-TR"/>
        </a:p>
      </dgm:t>
    </dgm:pt>
    <dgm:pt modelId="{0B293C9D-0D7A-40C2-AFCE-B187F6D41128}" type="sibTrans" cxnId="{120C2A3E-5E87-4A8B-B1A0-77A9D5136787}">
      <dgm:prSet/>
      <dgm:spPr/>
      <dgm:t>
        <a:bodyPr/>
        <a:lstStyle/>
        <a:p>
          <a:endParaRPr lang="tr-TR"/>
        </a:p>
      </dgm:t>
    </dgm:pt>
    <dgm:pt modelId="{83C82785-B75F-4F7B-9450-703C14F5F697}" type="pres">
      <dgm:prSet presAssocID="{29DFA62A-836B-49F1-A9D6-A54FE6F4E4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313774B-F2AC-4AEB-AD4C-12721A5DFFDD}" type="pres">
      <dgm:prSet presAssocID="{5E92C9FA-0896-4C51-9BCF-EBA9144413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3D2DA9A-41B3-4A32-ABAE-B1A4D6EBCDE4}" type="presOf" srcId="{5E92C9FA-0896-4C51-9BCF-EBA914441369}" destId="{0313774B-F2AC-4AEB-AD4C-12721A5DFFDD}" srcOrd="0" destOrd="0" presId="urn:microsoft.com/office/officeart/2005/8/layout/vList2"/>
    <dgm:cxn modelId="{BDEC288C-F30C-48F0-8457-CB051BF644B0}" type="presOf" srcId="{29DFA62A-836B-49F1-A9D6-A54FE6F4E469}" destId="{83C82785-B75F-4F7B-9450-703C14F5F697}" srcOrd="0" destOrd="0" presId="urn:microsoft.com/office/officeart/2005/8/layout/vList2"/>
    <dgm:cxn modelId="{120C2A3E-5E87-4A8B-B1A0-77A9D5136787}" srcId="{29DFA62A-836B-49F1-A9D6-A54FE6F4E469}" destId="{5E92C9FA-0896-4C51-9BCF-EBA914441369}" srcOrd="0" destOrd="0" parTransId="{8C994D54-26D4-43CE-BE4E-54673918C69B}" sibTransId="{0B293C9D-0D7A-40C2-AFCE-B187F6D41128}"/>
    <dgm:cxn modelId="{B18D1645-500F-4003-AD30-D92206B89AFF}" type="presParOf" srcId="{83C82785-B75F-4F7B-9450-703C14F5F697}" destId="{0313774B-F2AC-4AEB-AD4C-12721A5DFF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2276D-D13E-4AC0-A705-F79EE40FF62B}">
      <dsp:nvSpPr>
        <dsp:cNvPr id="0" name=""/>
        <dsp:cNvSpPr/>
      </dsp:nvSpPr>
      <dsp:spPr>
        <a:xfrm>
          <a:off x="0" y="1477443"/>
          <a:ext cx="10854266" cy="2585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ANTALYA BİLİM ÜNİVERİSTESİ</a:t>
          </a:r>
          <a:br>
            <a:rPr lang="tr-TR" sz="6500" kern="1200" dirty="0" smtClean="0"/>
          </a:br>
          <a:r>
            <a:rPr lang="tr-TR" sz="6500" kern="1200" dirty="0" smtClean="0"/>
            <a:t>TOPLUMSAL KATKI PANELİ</a:t>
          </a:r>
          <a:endParaRPr lang="tr-TR" sz="6500" kern="1200" dirty="0"/>
        </a:p>
      </dsp:txBody>
      <dsp:txXfrm>
        <a:off x="126223" y="1603666"/>
        <a:ext cx="10601820" cy="2333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3774B-F2AC-4AEB-AD4C-12721A5DFFDD}">
      <dsp:nvSpPr>
        <dsp:cNvPr id="0" name=""/>
        <dsp:cNvSpPr/>
      </dsp:nvSpPr>
      <dsp:spPr>
        <a:xfrm>
          <a:off x="0" y="925145"/>
          <a:ext cx="10515600" cy="155902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Teşekkür ederiz…</a:t>
          </a:r>
          <a:endParaRPr lang="tr-TR" sz="6500" kern="1200" dirty="0"/>
        </a:p>
      </dsp:txBody>
      <dsp:txXfrm>
        <a:off x="76105" y="1001250"/>
        <a:ext cx="10363390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A4211-A792-40FC-A165-C6128F0C9903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0A353-8536-4E6A-9114-ECEC19C337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67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D5BB-CEBA-B763-5867-BBF39CD8D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D5115-4CF6-E061-C792-F1A2E8042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263A3-FDC2-9634-86B9-571255E1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0605-B297-4494-8DEC-E2FDAFE1BF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63687-51C6-3D12-FB86-052F3E9C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A35DF-8D25-EC50-D85C-17241875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B0A1-D99B-450E-99E0-BEF1E13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1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DD56-332A-B4B4-7E92-AA47BFEC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A9331-1373-9DD1-84B2-648F7D170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641B0-B09F-0953-815A-6372769A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0605-B297-4494-8DEC-E2FDAFE1BF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B1CE5-9C65-5AEA-3068-F2C99A8F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614E2-5597-D124-A344-867B3B0A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B0A1-D99B-450E-99E0-BEF1E13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4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14031-5A7C-1D44-1B84-3BFAFB2B2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B74B6-0223-0E9F-CA36-46A6F4C0B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CBB5B-1F18-45FB-55C0-0F3EEC6C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0605-B297-4494-8DEC-E2FDAFE1BF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F8AE7-CCD3-8EAB-490B-669BB69FA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6D01B-9975-FF54-E7E8-F04FCA64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B0A1-D99B-450E-99E0-BEF1E13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E0F4-5B31-C3AB-9646-BE0941B4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AA044-E52D-007B-3A51-20DFBF3B0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CCD6E-C0B7-5DE8-B4A7-0588CA36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0605-B297-4494-8DEC-E2FDAFE1BF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DA767-64C4-B4B0-421E-1BD1D9B1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65187-FF30-0EDB-95E2-6ABAC278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B0A1-D99B-450E-99E0-BEF1E13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7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AEE0-8C5F-04B6-6526-F8519DB1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6B6A4-85FD-9777-EB08-E0966DB0A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EBF3E-8109-89CC-02AB-C406B4FB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0605-B297-4494-8DEC-E2FDAFE1BF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DE73D-CEBA-6A8D-5B75-50E41FD3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71B56-982D-C867-1459-22F49BA9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B0A1-D99B-450E-99E0-BEF1E13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1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3AC6-B31D-A194-7DD1-FF899F11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48C3-1820-B2DD-0C25-2FADEEEDC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0F155-6FC8-4F3C-BD88-7E846BC17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B43-8367-C184-31C6-A3B5D9E2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0605-B297-4494-8DEC-E2FDAFE1BF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E32B3-D1D9-6288-4A1C-196C2F920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CECA1-C2E5-11F4-130A-EADE0176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B0A1-D99B-450E-99E0-BEF1E13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4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C2EF-6C65-1108-37F0-0D35BCC9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245D4-D2BF-8B6D-B227-DB52CB75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ABDBB-8AF2-5E0F-1E47-F4C4F9919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4DDD0-B968-4681-59E6-CC81BF3F8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FDF79-65D5-40D5-F5AD-FF0F770CD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E0E80-6C83-F101-FC30-6F2ECEB3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0605-B297-4494-8DEC-E2FDAFE1BF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8DBCB5-225F-5808-0FBE-139C7BC6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E01A7-B630-2BE3-B5EB-30A33CF5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B0A1-D99B-450E-99E0-BEF1E13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1567-E622-ABD0-94B4-36F5BF88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87727-F8B8-4D39-A70D-BA080CFB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0605-B297-4494-8DEC-E2FDAFE1BF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C960E-4614-4F98-CE10-C0DD2B8A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9D1CA-00D0-F033-DB72-8F832A37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B0A1-D99B-450E-99E0-BEF1E13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8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17157-BD0D-2BD9-2103-AAE5187F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0605-B297-4494-8DEC-E2FDAFE1BF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E4798-7E31-2AD3-51A1-69DAB1A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0C76A-9032-EC37-A5DF-B3918404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B0A1-D99B-450E-99E0-BEF1E13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FE11-FCA0-C113-0DB2-2AA9FE61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D6915-C939-FDBE-0569-9E9FE2C4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34310-7BD8-94C9-EC37-94E9BD961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5DABC-1943-1442-78B3-EB59BC5A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0605-B297-4494-8DEC-E2FDAFE1BF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19CE6-1A8E-D3F7-CD91-D6E46E15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17C08-D6D6-1055-6D47-1FA2E1E9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B0A1-D99B-450E-99E0-BEF1E13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2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D4D68-3C6A-9B9E-6A07-D153BEA1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8563D-5CDE-F306-5894-7045F7996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BA2E0-5B4B-42F6-84E6-3789FC52C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4E566-33C0-78CA-950E-DBD9FFE1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0605-B297-4494-8DEC-E2FDAFE1BF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83568-F91F-A25A-ABB4-82D29203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263A7-0960-5868-A838-45F8C781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AB0A1-D99B-450E-99E0-BEF1E13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AF633-ECFB-A702-750C-92DB167B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97580-720C-CF06-195E-0CE49B7EE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BBE3C-EFEE-7AF6-7564-DA2586D5B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30605-B297-4494-8DEC-E2FDAFE1BFD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51413-1594-9DFC-76A7-48E744D53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1C89F-2E4C-E61C-E266-986B8A528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AB0A1-D99B-450E-99E0-BEF1E13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2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369095116"/>
              </p:ext>
            </p:extLst>
          </p:nvPr>
        </p:nvGraphicFramePr>
        <p:xfrm>
          <a:off x="812799" y="372532"/>
          <a:ext cx="10854267" cy="554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3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58AE-92A5-9783-1481-93B8CC0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67136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6. Adım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3738"/>
            <a:ext cx="10515600" cy="550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58AE-92A5-9783-1481-93B8CC0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67136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7. Adım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3738"/>
            <a:ext cx="10515600" cy="55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58AE-92A5-9783-1481-93B8CC0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67136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7. Adım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3738"/>
            <a:ext cx="10515600" cy="53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58AE-92A5-9783-1481-93B8CC0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67136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8. Adım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3738"/>
            <a:ext cx="10515600" cy="53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357499"/>
              </p:ext>
            </p:extLst>
          </p:nvPr>
        </p:nvGraphicFramePr>
        <p:xfrm>
          <a:off x="1054331" y="1725873"/>
          <a:ext cx="10515600" cy="340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Form No: </a:t>
            </a:r>
            <a:r>
              <a:rPr lang="en-US" dirty="0" smtClean="0"/>
              <a:t>KY-KL-000</a:t>
            </a:r>
            <a:r>
              <a:rPr lang="tr-TR" dirty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Yayın</a:t>
            </a:r>
            <a:r>
              <a:rPr lang="en-US" dirty="0" smtClean="0"/>
              <a:t> Tarihi:06.01.2022 Değ.No:0 </a:t>
            </a:r>
            <a:r>
              <a:rPr lang="en-US" dirty="0" err="1" smtClean="0"/>
              <a:t>Değ.Tarihi</a:t>
            </a:r>
            <a:r>
              <a:rPr lang="en-US" dirty="0" smtClean="0"/>
              <a:t>:-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0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58AE-92A5-9783-1481-93B8CC0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874" y="539133"/>
            <a:ext cx="10515600" cy="1603176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6000" b="1" dirty="0" smtClean="0">
                <a:solidFill>
                  <a:schemeClr val="bg1"/>
                </a:solidFill>
              </a:rPr>
              <a:t>Toplumsal katkı paneline giriş yapabilmek için…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951411" y="2420984"/>
            <a:ext cx="10515600" cy="3927565"/>
            <a:chOff x="0" y="0"/>
            <a:chExt cx="10778792" cy="185276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Yuvarlatılmış Dikdörtgen 7"/>
            <p:cNvSpPr/>
            <p:nvPr/>
          </p:nvSpPr>
          <p:spPr>
            <a:xfrm>
              <a:off x="0" y="0"/>
              <a:ext cx="10778792" cy="1852768"/>
            </a:xfrm>
            <a:prstGeom prst="roundRect">
              <a:avLst/>
            </a:prstGeom>
            <a:solidFill>
              <a:schemeClr val="accent2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Yuvarlatılmış Dikdörtgen 4"/>
            <p:cNvSpPr txBox="1"/>
            <p:nvPr/>
          </p:nvSpPr>
          <p:spPr>
            <a:xfrm>
              <a:off x="90445" y="90445"/>
              <a:ext cx="10597902" cy="16718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5000" kern="1200" dirty="0"/>
            </a:p>
          </p:txBody>
        </p:sp>
      </p:grpSp>
      <p:sp>
        <p:nvSpPr>
          <p:cNvPr id="3" name="Dikdörtgen 2"/>
          <p:cNvSpPr/>
          <p:nvPr/>
        </p:nvSpPr>
        <p:spPr>
          <a:xfrm>
            <a:off x="1310370" y="3827808"/>
            <a:ext cx="979768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000" dirty="0">
                <a:solidFill>
                  <a:schemeClr val="accent1">
                    <a:lumMod val="50000"/>
                  </a:schemeClr>
                </a:solidFill>
              </a:rPr>
              <a:t>http://toplumsalkatki.antalya.edu.tr/</a:t>
            </a:r>
          </a:p>
        </p:txBody>
      </p:sp>
    </p:spTree>
    <p:extLst>
      <p:ext uri="{BB962C8B-B14F-4D97-AF65-F5344CB8AC3E}">
        <p14:creationId xmlns:p14="http://schemas.microsoft.com/office/powerpoint/2010/main" val="24066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58AE-92A5-9783-1481-93B8CC0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67136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1. Adım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3738"/>
            <a:ext cx="10515600" cy="55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58AE-92A5-9783-1481-93B8CC0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5064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/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2. Adım </a:t>
            </a:r>
            <a:br>
              <a:rPr lang="tr-TR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3558AE-92A5-9783-1481-93B8CC0E99F8}"/>
              </a:ext>
            </a:extLst>
          </p:cNvPr>
          <p:cNvSpPr txBox="1">
            <a:spLocks/>
          </p:cNvSpPr>
          <p:nvPr/>
        </p:nvSpPr>
        <p:spPr>
          <a:xfrm>
            <a:off x="838200" y="775065"/>
            <a:ext cx="10515600" cy="156754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bg1"/>
                </a:solidFill>
              </a:rPr>
              <a:t>E-Posta Adresi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Şifre: 123123123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2606"/>
            <a:ext cx="10515600" cy="4275907"/>
          </a:xfrm>
        </p:spPr>
      </p:pic>
    </p:spTree>
    <p:extLst>
      <p:ext uri="{BB962C8B-B14F-4D97-AF65-F5344CB8AC3E}">
        <p14:creationId xmlns:p14="http://schemas.microsoft.com/office/powerpoint/2010/main" val="35562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58AE-92A5-9783-1481-93B8CC0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67136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3. Adım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3738"/>
            <a:ext cx="10515600" cy="51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58AE-92A5-9783-1481-93B8CC0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67136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4. Adım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3738"/>
            <a:ext cx="10515600" cy="52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58AE-92A5-9783-1481-93B8CC0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67136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5. Adım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3738"/>
            <a:ext cx="10515600" cy="53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58AE-92A5-9783-1481-93B8CC0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67136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5. Adım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3738"/>
            <a:ext cx="10515600" cy="55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58AE-92A5-9783-1481-93B8CC0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671360"/>
          </a:xfr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5. Adım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3738"/>
            <a:ext cx="10515600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59</Words>
  <Application>Microsoft Office PowerPoint</Application>
  <PresentationFormat>Geniş ekran</PresentationFormat>
  <Paragraphs>17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Sunusu</vt:lpstr>
      <vt:lpstr>Toplumsal katkı paneline giriş yapabilmek için…</vt:lpstr>
      <vt:lpstr>1. Adım</vt:lpstr>
      <vt:lpstr> 2. Adım  </vt:lpstr>
      <vt:lpstr>3. Adım</vt:lpstr>
      <vt:lpstr>4. Adım</vt:lpstr>
      <vt:lpstr>5. Adım</vt:lpstr>
      <vt:lpstr>5. Adım</vt:lpstr>
      <vt:lpstr>5. Adım</vt:lpstr>
      <vt:lpstr>6. Adım</vt:lpstr>
      <vt:lpstr>7. Adım</vt:lpstr>
      <vt:lpstr>7. Adım</vt:lpstr>
      <vt:lpstr>8. Adım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KALİTE KOORDİNATÖRLÜĞÜ</dc:title>
  <dc:creator>GÖKÇE GÖKÇE</dc:creator>
  <cp:lastModifiedBy>Onur Ünver</cp:lastModifiedBy>
  <cp:revision>93</cp:revision>
  <dcterms:created xsi:type="dcterms:W3CDTF">2023-02-01T05:48:39Z</dcterms:created>
  <dcterms:modified xsi:type="dcterms:W3CDTF">2023-12-01T08:16:56Z</dcterms:modified>
</cp:coreProperties>
</file>