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66" r:id="rId3"/>
    <p:sldId id="372" r:id="rId4"/>
    <p:sldId id="367" r:id="rId5"/>
    <p:sldId id="376" r:id="rId6"/>
    <p:sldId id="369" r:id="rId7"/>
    <p:sldId id="368" r:id="rId8"/>
    <p:sldId id="364" r:id="rId9"/>
    <p:sldId id="370" r:id="rId10"/>
    <p:sldId id="365" r:id="rId11"/>
    <p:sldId id="352" r:id="rId12"/>
    <p:sldId id="353" r:id="rId13"/>
    <p:sldId id="373" r:id="rId14"/>
    <p:sldId id="374" r:id="rId15"/>
    <p:sldId id="375" r:id="rId16"/>
    <p:sldId id="357" r:id="rId17"/>
    <p:sldId id="304" r:id="rId18"/>
    <p:sldId id="359" r:id="rId19"/>
    <p:sldId id="360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366"/>
            <p14:sldId id="372"/>
            <p14:sldId id="367"/>
            <p14:sldId id="376"/>
            <p14:sldId id="369"/>
            <p14:sldId id="368"/>
            <p14:sldId id="364"/>
            <p14:sldId id="370"/>
            <p14:sldId id="365"/>
            <p14:sldId id="352"/>
            <p14:sldId id="353"/>
            <p14:sldId id="373"/>
            <p14:sldId id="374"/>
            <p14:sldId id="375"/>
            <p14:sldId id="357"/>
            <p14:sldId id="304"/>
            <p14:sldId id="359"/>
            <p14:sldId id="36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D"/>
    <a:srgbClr val="0F2303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1844C-0046-926A-4587-33B717B4C0D2}" v="6" dt="2024-05-27T10:15:34.482"/>
    <p1510:client id="{0A48471E-5800-F8A9-DEF9-7CC570052EA1}" v="634" dt="2024-05-27T11:29:13.544"/>
    <p1510:client id="{3CD845BE-0050-3967-1C59-2E5CF57627E5}" v="66" dt="2024-05-25T13:13:36.505"/>
    <p1510:client id="{488EA727-583E-1AF2-15D7-1268961BCF05}" v="85" dt="2024-05-27T05:59:55.225"/>
    <p1510:client id="{6E8BC191-AB19-21B9-DBE3-53B3DE987510}" v="8" dt="2024-05-27T07:37:36.935"/>
    <p1510:client id="{CAC4BFE5-FD32-DBCF-FEEE-1E2C705D7C75}" v="597" dt="2024-05-27T10:13:52.055"/>
    <p1510:client id="{DD4C36C6-C001-9C10-E838-983C24C5650C}" v="228" dt="2024-05-27T11:31:03.894"/>
    <p1510:client id="{F31D0EDF-2F01-72B9-19D2-8CC8BB0D1EB9}" v="77" dt="2024-05-27T10:18:20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dir ÇIRAĞ" userId="S::kadir.cirag@antalya.edu.tr::8d1d656d-c108-46e7-acb7-275ed6777232" providerId="AD" clId="Web-{6E8BC191-AB19-21B9-DBE3-53B3DE987510}"/>
    <pc:docChg chg="modSld">
      <pc:chgData name="Kadir ÇIRAĞ" userId="S::kadir.cirag@antalya.edu.tr::8d1d656d-c108-46e7-acb7-275ed6777232" providerId="AD" clId="Web-{6E8BC191-AB19-21B9-DBE3-53B3DE987510}" dt="2024-05-27T07:37:35.592" v="5"/>
      <pc:docMkLst>
        <pc:docMk/>
      </pc:docMkLst>
      <pc:sldChg chg="modSp">
        <pc:chgData name="Kadir ÇIRAĞ" userId="S::kadir.cirag@antalya.edu.tr::8d1d656d-c108-46e7-acb7-275ed6777232" providerId="AD" clId="Web-{6E8BC191-AB19-21B9-DBE3-53B3DE987510}" dt="2024-05-27T07:37:35.592" v="5"/>
        <pc:sldMkLst>
          <pc:docMk/>
          <pc:sldMk cId="2584987194" sldId="369"/>
        </pc:sldMkLst>
        <pc:graphicFrameChg chg="mod modGraphic">
          <ac:chgData name="Kadir ÇIRAĞ" userId="S::kadir.cirag@antalya.edu.tr::8d1d656d-c108-46e7-acb7-275ed6777232" providerId="AD" clId="Web-{6E8BC191-AB19-21B9-DBE3-53B3DE987510}" dt="2024-05-27T07:37:35.592" v="5"/>
          <ac:graphicFrameMkLst>
            <pc:docMk/>
            <pc:sldMk cId="2584987194" sldId="369"/>
            <ac:graphicFrameMk id="66" creationId="{0F23ED71-2D0A-4A91-BB06-5711D160085E}"/>
          </ac:graphicFrameMkLst>
        </pc:graphicFrameChg>
      </pc:sldChg>
      <pc:sldChg chg="modSp">
        <pc:chgData name="Kadir ÇIRAĞ" userId="S::kadir.cirag@antalya.edu.tr::8d1d656d-c108-46e7-acb7-275ed6777232" providerId="AD" clId="Web-{6E8BC191-AB19-21B9-DBE3-53B3DE987510}" dt="2024-05-27T07:31:25.301" v="1" actId="1076"/>
        <pc:sldMkLst>
          <pc:docMk/>
          <pc:sldMk cId="399748848" sldId="372"/>
        </pc:sldMkLst>
        <pc:picChg chg="mod">
          <ac:chgData name="Kadir ÇIRAĞ" userId="S::kadir.cirag@antalya.edu.tr::8d1d656d-c108-46e7-acb7-275ed6777232" providerId="AD" clId="Web-{6E8BC191-AB19-21B9-DBE3-53B3DE987510}" dt="2024-05-27T07:31:25.301" v="1" actId="1076"/>
          <ac:picMkLst>
            <pc:docMk/>
            <pc:sldMk cId="399748848" sldId="372"/>
            <ac:picMk id="5" creationId="{54A7EEC8-BACD-0B90-7F5A-2214306DFD94}"/>
          </ac:picMkLst>
        </pc:picChg>
      </pc:sldChg>
    </pc:docChg>
  </pc:docChgLst>
  <pc:docChgLst>
    <pc:chgData name="Kadir ÇIRAĞ" userId="S::kadir.cirag@antalya.edu.tr::8d1d656d-c108-46e7-acb7-275ed6777232" providerId="AD" clId="Web-{0A48471E-5800-F8A9-DEF9-7CC570052EA1}"/>
    <pc:docChg chg="addSld delSld modSld sldOrd modSection">
      <pc:chgData name="Kadir ÇIRAĞ" userId="S::kadir.cirag@antalya.edu.tr::8d1d656d-c108-46e7-acb7-275ed6777232" providerId="AD" clId="Web-{0A48471E-5800-F8A9-DEF9-7CC570052EA1}" dt="2024-05-27T11:29:12.888" v="464" actId="20577"/>
      <pc:docMkLst>
        <pc:docMk/>
      </pc:docMkLst>
      <pc:sldChg chg="modSp">
        <pc:chgData name="Kadir ÇIRAĞ" userId="S::kadir.cirag@antalya.edu.tr::8d1d656d-c108-46e7-acb7-275ed6777232" providerId="AD" clId="Web-{0A48471E-5800-F8A9-DEF9-7CC570052EA1}" dt="2024-05-27T11:07:59.521" v="379" actId="14100"/>
        <pc:sldMkLst>
          <pc:docMk/>
          <pc:sldMk cId="1057669782" sldId="256"/>
        </pc:sldMkLst>
        <pc:spChg chg="mod">
          <ac:chgData name="Kadir ÇIRAĞ" userId="S::kadir.cirag@antalya.edu.tr::8d1d656d-c108-46e7-acb7-275ed6777232" providerId="AD" clId="Web-{0A48471E-5800-F8A9-DEF9-7CC570052EA1}" dt="2024-05-27T11:07:59.521" v="379" actId="14100"/>
          <ac:spMkLst>
            <pc:docMk/>
            <pc:sldMk cId="1057669782" sldId="256"/>
            <ac:spMk id="5" creationId="{00000000-0000-0000-0000-000000000000}"/>
          </ac:spMkLst>
        </pc:spChg>
      </pc:sldChg>
      <pc:sldChg chg="modSp del">
        <pc:chgData name="Kadir ÇIRAĞ" userId="S::kadir.cirag@antalya.edu.tr::8d1d656d-c108-46e7-acb7-275ed6777232" providerId="AD" clId="Web-{0A48471E-5800-F8A9-DEF9-7CC570052EA1}" dt="2024-05-27T11:29:12.888" v="464" actId="20577"/>
        <pc:sldMkLst>
          <pc:docMk/>
          <pc:sldMk cId="2340244422" sldId="278"/>
        </pc:sldMkLst>
        <pc:spChg chg="mod">
          <ac:chgData name="Kadir ÇIRAĞ" userId="S::kadir.cirag@antalya.edu.tr::8d1d656d-c108-46e7-acb7-275ed6777232" providerId="AD" clId="Web-{0A48471E-5800-F8A9-DEF9-7CC570052EA1}" dt="2024-05-27T11:29:12.888" v="464" actId="20577"/>
          <ac:spMkLst>
            <pc:docMk/>
            <pc:sldMk cId="2340244422" sldId="278"/>
            <ac:spMk id="2" creationId="{492FF62D-35B1-64E0-8178-92B21F338D5D}"/>
          </ac:spMkLst>
        </pc:spChg>
      </pc:sldChg>
      <pc:sldChg chg="del">
        <pc:chgData name="Kadir ÇIRAĞ" userId="S::kadir.cirag@antalya.edu.tr::8d1d656d-c108-46e7-acb7-275ed6777232" providerId="AD" clId="Web-{0A48471E-5800-F8A9-DEF9-7CC570052EA1}" dt="2024-05-27T10:36:30.264" v="22"/>
        <pc:sldMkLst>
          <pc:docMk/>
          <pc:sldMk cId="2309275913" sldId="304"/>
        </pc:sldMkLst>
      </pc:sldChg>
      <pc:sldChg chg="modSp del">
        <pc:chgData name="Kadir ÇIRAĞ" userId="S::kadir.cirag@antalya.edu.tr::8d1d656d-c108-46e7-acb7-275ed6777232" providerId="AD" clId="Web-{0A48471E-5800-F8A9-DEF9-7CC570052EA1}" dt="2024-05-27T11:20:54.455" v="439" actId="1076"/>
        <pc:sldMkLst>
          <pc:docMk/>
          <pc:sldMk cId="1082165541" sldId="352"/>
        </pc:sldMkLst>
        <pc:spChg chg="mod">
          <ac:chgData name="Kadir ÇIRAĞ" userId="S::kadir.cirag@antalya.edu.tr::8d1d656d-c108-46e7-acb7-275ed6777232" providerId="AD" clId="Web-{0A48471E-5800-F8A9-DEF9-7CC570052EA1}" dt="2024-05-27T11:20:54.455" v="439" actId="1076"/>
          <ac:spMkLst>
            <pc:docMk/>
            <pc:sldMk cId="1082165541" sldId="352"/>
            <ac:spMk id="5" creationId="{00000000-0000-0000-0000-000000000000}"/>
          </ac:spMkLst>
        </pc:spChg>
        <pc:graphicFrameChg chg="mod modGraphic">
          <ac:chgData name="Kadir ÇIRAĞ" userId="S::kadir.cirag@antalya.edu.tr::8d1d656d-c108-46e7-acb7-275ed6777232" providerId="AD" clId="Web-{0A48471E-5800-F8A9-DEF9-7CC570052EA1}" dt="2024-05-27T11:20:52.033" v="438" actId="1076"/>
          <ac:graphicFrameMkLst>
            <pc:docMk/>
            <pc:sldMk cId="1082165541" sldId="352"/>
            <ac:graphicFrameMk id="7" creationId="{00000000-0000-0000-0000-000000000000}"/>
          </ac:graphicFrameMkLst>
        </pc:graphicFrameChg>
      </pc:sldChg>
      <pc:sldChg chg="modSp del">
        <pc:chgData name="Kadir ÇIRAĞ" userId="S::kadir.cirag@antalya.edu.tr::8d1d656d-c108-46e7-acb7-275ed6777232" providerId="AD" clId="Web-{0A48471E-5800-F8A9-DEF9-7CC570052EA1}" dt="2024-05-27T11:22:24.834" v="442" actId="1076"/>
        <pc:sldMkLst>
          <pc:docMk/>
          <pc:sldMk cId="1666700588" sldId="353"/>
        </pc:sldMkLst>
        <pc:graphicFrameChg chg="mod">
          <ac:chgData name="Kadir ÇIRAĞ" userId="S::kadir.cirag@antalya.edu.tr::8d1d656d-c108-46e7-acb7-275ed6777232" providerId="AD" clId="Web-{0A48471E-5800-F8A9-DEF9-7CC570052EA1}" dt="2024-05-27T11:22:24.834" v="442" actId="1076"/>
          <ac:graphicFrameMkLst>
            <pc:docMk/>
            <pc:sldMk cId="1666700588" sldId="353"/>
            <ac:graphicFrameMk id="9" creationId="{8815F374-469E-4465-B08B-75B70263E7A4}"/>
          </ac:graphicFrameMkLst>
        </pc:graphicFrameChg>
      </pc:sldChg>
      <pc:sldChg chg="del">
        <pc:chgData name="Kadir ÇIRAĞ" userId="S::kadir.cirag@antalya.edu.tr::8d1d656d-c108-46e7-acb7-275ed6777232" providerId="AD" clId="Web-{0A48471E-5800-F8A9-DEF9-7CC570052EA1}" dt="2024-05-27T10:36:30.264" v="23"/>
        <pc:sldMkLst>
          <pc:docMk/>
          <pc:sldMk cId="1346354361" sldId="357"/>
        </pc:sldMkLst>
      </pc:sldChg>
      <pc:sldChg chg="modSp del">
        <pc:chgData name="Kadir ÇIRAĞ" userId="S::kadir.cirag@antalya.edu.tr::8d1d656d-c108-46e7-acb7-275ed6777232" providerId="AD" clId="Web-{0A48471E-5800-F8A9-DEF9-7CC570052EA1}" dt="2024-05-27T11:27:30.150" v="462"/>
        <pc:sldMkLst>
          <pc:docMk/>
          <pc:sldMk cId="2179233219" sldId="359"/>
        </pc:sldMkLst>
        <pc:graphicFrameChg chg="mod modGraphic">
          <ac:chgData name="Kadir ÇIRAĞ" userId="S::kadir.cirag@antalya.edu.tr::8d1d656d-c108-46e7-acb7-275ed6777232" providerId="AD" clId="Web-{0A48471E-5800-F8A9-DEF9-7CC570052EA1}" dt="2024-05-27T11:27:30.150" v="462"/>
          <ac:graphicFrameMkLst>
            <pc:docMk/>
            <pc:sldMk cId="2179233219" sldId="359"/>
            <ac:graphicFrameMk id="4" creationId="{C7BFDE3C-DCDB-AACF-6A91-03BFBAFDBCDD}"/>
          </ac:graphicFrameMkLst>
        </pc:graphicFrameChg>
      </pc:sldChg>
      <pc:sldChg chg="del">
        <pc:chgData name="Kadir ÇIRAĞ" userId="S::kadir.cirag@antalya.edu.tr::8d1d656d-c108-46e7-acb7-275ed6777232" providerId="AD" clId="Web-{0A48471E-5800-F8A9-DEF9-7CC570052EA1}" dt="2024-05-27T10:36:30.248" v="20"/>
        <pc:sldMkLst>
          <pc:docMk/>
          <pc:sldMk cId="2926320561" sldId="360"/>
        </pc:sldMkLst>
      </pc:sldChg>
      <pc:sldChg chg="del">
        <pc:chgData name="Kadir ÇIRAĞ" userId="S::kadir.cirag@antalya.edu.tr::8d1d656d-c108-46e7-acb7-275ed6777232" providerId="AD" clId="Web-{0A48471E-5800-F8A9-DEF9-7CC570052EA1}" dt="2024-05-27T10:41:26.197" v="54"/>
        <pc:sldMkLst>
          <pc:docMk/>
          <pc:sldMk cId="1590165713" sldId="363"/>
        </pc:sldMkLst>
      </pc:sldChg>
      <pc:sldChg chg="modSp del">
        <pc:chgData name="Kadir ÇIRAĞ" userId="S::kadir.cirag@antalya.edu.tr::8d1d656d-c108-46e7-acb7-275ed6777232" providerId="AD" clId="Web-{0A48471E-5800-F8A9-DEF9-7CC570052EA1}" dt="2024-05-27T11:19:15.874" v="423"/>
        <pc:sldMkLst>
          <pc:docMk/>
          <pc:sldMk cId="449389284" sldId="364"/>
        </pc:sldMkLst>
        <pc:graphicFrameChg chg="mod modGraphic">
          <ac:chgData name="Kadir ÇIRAĞ" userId="S::kadir.cirag@antalya.edu.tr::8d1d656d-c108-46e7-acb7-275ed6777232" providerId="AD" clId="Web-{0A48471E-5800-F8A9-DEF9-7CC570052EA1}" dt="2024-05-27T11:19:15.874" v="423"/>
          <ac:graphicFrameMkLst>
            <pc:docMk/>
            <pc:sldMk cId="449389284" sldId="364"/>
            <ac:graphicFrameMk id="66" creationId="{0F23ED71-2D0A-4A91-BB06-5711D160085E}"/>
          </ac:graphicFrameMkLst>
        </pc:graphicFrameChg>
      </pc:sldChg>
      <pc:sldChg chg="modSp del">
        <pc:chgData name="Kadir ÇIRAĞ" userId="S::kadir.cirag@antalya.edu.tr::8d1d656d-c108-46e7-acb7-275ed6777232" providerId="AD" clId="Web-{0A48471E-5800-F8A9-DEF9-7CC570052EA1}" dt="2024-05-27T11:03:45.761" v="334"/>
        <pc:sldMkLst>
          <pc:docMk/>
          <pc:sldMk cId="997356144" sldId="365"/>
        </pc:sldMkLst>
        <pc:graphicFrameChg chg="mod modGraphic">
          <ac:chgData name="Kadir ÇIRAĞ" userId="S::kadir.cirag@antalya.edu.tr::8d1d656d-c108-46e7-acb7-275ed6777232" providerId="AD" clId="Web-{0A48471E-5800-F8A9-DEF9-7CC570052EA1}" dt="2024-05-27T11:03:45.761" v="334"/>
          <ac:graphicFrameMkLst>
            <pc:docMk/>
            <pc:sldMk cId="997356144" sldId="365"/>
            <ac:graphicFrameMk id="10" creationId="{FE785E69-6E79-D3A7-B65D-21699F46B4FE}"/>
          </ac:graphicFrameMkLst>
        </pc:graphicFrameChg>
      </pc:sldChg>
      <pc:sldChg chg="modSp del">
        <pc:chgData name="Kadir ÇIRAĞ" userId="S::kadir.cirag@antalya.edu.tr::8d1d656d-c108-46e7-acb7-275ed6777232" providerId="AD" clId="Web-{0A48471E-5800-F8A9-DEF9-7CC570052EA1}" dt="2024-05-27T11:15:36.803" v="409" actId="1076"/>
        <pc:sldMkLst>
          <pc:docMk/>
          <pc:sldMk cId="401138112" sldId="366"/>
        </pc:sldMkLst>
        <pc:spChg chg="mod">
          <ac:chgData name="Kadir ÇIRAĞ" userId="S::kadir.cirag@antalya.edu.tr::8d1d656d-c108-46e7-acb7-275ed6777232" providerId="AD" clId="Web-{0A48471E-5800-F8A9-DEF9-7CC570052EA1}" dt="2024-05-27T11:15:36.803" v="409" actId="1076"/>
          <ac:spMkLst>
            <pc:docMk/>
            <pc:sldMk cId="401138112" sldId="366"/>
            <ac:spMk id="4" creationId="{00000000-0000-0000-0000-000000000000}"/>
          </ac:spMkLst>
        </pc:spChg>
        <pc:spChg chg="mod">
          <ac:chgData name="Kadir ÇIRAĞ" userId="S::kadir.cirag@antalya.edu.tr::8d1d656d-c108-46e7-acb7-275ed6777232" providerId="AD" clId="Web-{0A48471E-5800-F8A9-DEF9-7CC570052EA1}" dt="2024-05-27T11:15:35.069" v="408" actId="1076"/>
          <ac:spMkLst>
            <pc:docMk/>
            <pc:sldMk cId="401138112" sldId="366"/>
            <ac:spMk id="7" creationId="{00000000-0000-0000-0000-000000000000}"/>
          </ac:spMkLst>
        </pc:spChg>
        <pc:spChg chg="mod">
          <ac:chgData name="Kadir ÇIRAĞ" userId="S::kadir.cirag@antalya.edu.tr::8d1d656d-c108-46e7-acb7-275ed6777232" providerId="AD" clId="Web-{0A48471E-5800-F8A9-DEF9-7CC570052EA1}" dt="2024-05-27T11:15:32.678" v="407" actId="1076"/>
          <ac:spMkLst>
            <pc:docMk/>
            <pc:sldMk cId="401138112" sldId="366"/>
            <ac:spMk id="8" creationId="{00000000-0000-0000-0000-000000000000}"/>
          </ac:spMkLst>
        </pc:spChg>
      </pc:sldChg>
      <pc:sldChg chg="modSp del">
        <pc:chgData name="Kadir ÇIRAĞ" userId="S::kadir.cirag@antalya.edu.tr::8d1d656d-c108-46e7-acb7-275ed6777232" providerId="AD" clId="Web-{0A48471E-5800-F8A9-DEF9-7CC570052EA1}" dt="2024-05-27T10:36:44.608" v="39" actId="1076"/>
        <pc:sldMkLst>
          <pc:docMk/>
          <pc:sldMk cId="534035784" sldId="367"/>
        </pc:sldMkLst>
        <pc:graphicFrameChg chg="mod">
          <ac:chgData name="Kadir ÇIRAĞ" userId="S::kadir.cirag@antalya.edu.tr::8d1d656d-c108-46e7-acb7-275ed6777232" providerId="AD" clId="Web-{0A48471E-5800-F8A9-DEF9-7CC570052EA1}" dt="2024-05-27T10:36:44.608" v="39" actId="1076"/>
          <ac:graphicFrameMkLst>
            <pc:docMk/>
            <pc:sldMk cId="534035784" sldId="367"/>
            <ac:graphicFrameMk id="4" creationId="{00000000-0000-0000-0000-000000000000}"/>
          </ac:graphicFrameMkLst>
        </pc:graphicFrameChg>
      </pc:sldChg>
      <pc:sldChg chg="modSp del">
        <pc:chgData name="Kadir ÇIRAĞ" userId="S::kadir.cirag@antalya.edu.tr::8d1d656d-c108-46e7-acb7-275ed6777232" providerId="AD" clId="Web-{0A48471E-5800-F8A9-DEF9-7CC570052EA1}" dt="2024-05-27T11:18:28.528" v="422"/>
        <pc:sldMkLst>
          <pc:docMk/>
          <pc:sldMk cId="622578243" sldId="368"/>
        </pc:sldMkLst>
        <pc:graphicFrameChg chg="mod modGraphic">
          <ac:chgData name="Kadir ÇIRAĞ" userId="S::kadir.cirag@antalya.edu.tr::8d1d656d-c108-46e7-acb7-275ed6777232" providerId="AD" clId="Web-{0A48471E-5800-F8A9-DEF9-7CC570052EA1}" dt="2024-05-27T11:18:28.528" v="422"/>
          <ac:graphicFrameMkLst>
            <pc:docMk/>
            <pc:sldMk cId="622578243" sldId="368"/>
            <ac:graphicFrameMk id="66" creationId="{4E4BC37B-8B6C-4421-8472-B24C6619D2F1}"/>
          </ac:graphicFrameMkLst>
        </pc:graphicFrameChg>
      </pc:sldChg>
      <pc:sldChg chg="modSp del ord">
        <pc:chgData name="Kadir ÇIRAĞ" userId="S::kadir.cirag@antalya.edu.tr::8d1d656d-c108-46e7-acb7-275ed6777232" providerId="AD" clId="Web-{0A48471E-5800-F8A9-DEF9-7CC570052EA1}" dt="2024-05-27T11:18:10.059" v="412" actId="1076"/>
        <pc:sldMkLst>
          <pc:docMk/>
          <pc:sldMk cId="2584987194" sldId="369"/>
        </pc:sldMkLst>
        <pc:spChg chg="mod">
          <ac:chgData name="Kadir ÇIRAĞ" userId="S::kadir.cirag@antalya.edu.tr::8d1d656d-c108-46e7-acb7-275ed6777232" providerId="AD" clId="Web-{0A48471E-5800-F8A9-DEF9-7CC570052EA1}" dt="2024-05-27T11:18:10.059" v="412" actId="1076"/>
          <ac:spMkLst>
            <pc:docMk/>
            <pc:sldMk cId="2584987194" sldId="369"/>
            <ac:spMk id="75" creationId="{57C0E41D-3DD4-4068-B64C-DBA801AC6D69}"/>
          </ac:spMkLst>
        </pc:spChg>
      </pc:sldChg>
      <pc:sldChg chg="addSp delSp modSp del">
        <pc:chgData name="Kadir ÇIRAĞ" userId="S::kadir.cirag@antalya.edu.tr::8d1d656d-c108-46e7-acb7-275ed6777232" providerId="AD" clId="Web-{0A48471E-5800-F8A9-DEF9-7CC570052EA1}" dt="2024-05-27T10:58:41.219" v="294"/>
        <pc:sldMkLst>
          <pc:docMk/>
          <pc:sldMk cId="2563251814" sldId="370"/>
        </pc:sldMkLst>
        <pc:graphicFrameChg chg="add del mod">
          <ac:chgData name="Kadir ÇIRAĞ" userId="S::kadir.cirag@antalya.edu.tr::8d1d656d-c108-46e7-acb7-275ed6777232" providerId="AD" clId="Web-{0A48471E-5800-F8A9-DEF9-7CC570052EA1}" dt="2024-05-27T10:55:12.180" v="200"/>
          <ac:graphicFrameMkLst>
            <pc:docMk/>
            <pc:sldMk cId="2563251814" sldId="370"/>
            <ac:graphicFrameMk id="3" creationId="{7BE8A979-99B7-4C58-02DA-65217F84432F}"/>
          </ac:graphicFrameMkLst>
        </pc:graphicFrameChg>
        <pc:graphicFrameChg chg="mod modGraphic">
          <ac:chgData name="Kadir ÇIRAĞ" userId="S::kadir.cirag@antalya.edu.tr::8d1d656d-c108-46e7-acb7-275ed6777232" providerId="AD" clId="Web-{0A48471E-5800-F8A9-DEF9-7CC570052EA1}" dt="2024-05-27T10:58:41.219" v="294"/>
          <ac:graphicFrameMkLst>
            <pc:docMk/>
            <pc:sldMk cId="2563251814" sldId="370"/>
            <ac:graphicFrameMk id="10" creationId="{00000000-0000-0000-0000-000000000000}"/>
          </ac:graphicFrameMkLst>
        </pc:graphicFrameChg>
      </pc:sldChg>
      <pc:sldChg chg="addSp delSp modSp del">
        <pc:chgData name="Kadir ÇIRAĞ" userId="S::kadir.cirag@antalya.edu.tr::8d1d656d-c108-46e7-acb7-275ed6777232" providerId="AD" clId="Web-{0A48471E-5800-F8A9-DEF9-7CC570052EA1}" dt="2024-05-27T11:17:16.385" v="410" actId="20577"/>
        <pc:sldMkLst>
          <pc:docMk/>
          <pc:sldMk cId="399748848" sldId="372"/>
        </pc:sldMkLst>
        <pc:spChg chg="add del mod">
          <ac:chgData name="Kadir ÇIRAĞ" userId="S::kadir.cirag@antalya.edu.tr::8d1d656d-c108-46e7-acb7-275ed6777232" providerId="AD" clId="Web-{0A48471E-5800-F8A9-DEF9-7CC570052EA1}" dt="2024-05-27T10:49:38.183" v="184"/>
          <ac:spMkLst>
            <pc:docMk/>
            <pc:sldMk cId="399748848" sldId="372"/>
            <ac:spMk id="3" creationId="{CE8DC84A-FFDA-A113-2821-AD6D63F66151}"/>
          </ac:spMkLst>
        </pc:spChg>
        <pc:spChg chg="mod">
          <ac:chgData name="Kadir ÇIRAĞ" userId="S::kadir.cirag@antalya.edu.tr::8d1d656d-c108-46e7-acb7-275ed6777232" providerId="AD" clId="Web-{0A48471E-5800-F8A9-DEF9-7CC570052EA1}" dt="2024-05-27T11:17:16.385" v="410" actId="20577"/>
          <ac:spMkLst>
            <pc:docMk/>
            <pc:sldMk cId="399748848" sldId="372"/>
            <ac:spMk id="4" creationId="{17B03FB5-F640-35AC-5565-400B8B1369D0}"/>
          </ac:spMkLst>
        </pc:spChg>
        <pc:spChg chg="add del mod">
          <ac:chgData name="Kadir ÇIRAĞ" userId="S::kadir.cirag@antalya.edu.tr::8d1d656d-c108-46e7-acb7-275ed6777232" providerId="AD" clId="Web-{0A48471E-5800-F8A9-DEF9-7CC570052EA1}" dt="2024-05-27T10:51:09.968" v="188"/>
          <ac:spMkLst>
            <pc:docMk/>
            <pc:sldMk cId="399748848" sldId="372"/>
            <ac:spMk id="8" creationId="{28A89CFE-EBEF-1C19-E9D3-32C9F11D11C3}"/>
          </ac:spMkLst>
        </pc:spChg>
        <pc:spChg chg="add mod">
          <ac:chgData name="Kadir ÇIRAĞ" userId="S::kadir.cirag@antalya.edu.tr::8d1d656d-c108-46e7-acb7-275ed6777232" providerId="AD" clId="Web-{0A48471E-5800-F8A9-DEF9-7CC570052EA1}" dt="2024-05-27T11:14:01.846" v="404" actId="20577"/>
          <ac:spMkLst>
            <pc:docMk/>
            <pc:sldMk cId="399748848" sldId="372"/>
            <ac:spMk id="11" creationId="{AF1FB35F-20DC-B191-C88B-76BB13D07170}"/>
          </ac:spMkLst>
        </pc:spChg>
        <pc:spChg chg="add del mod">
          <ac:chgData name="Kadir ÇIRAĞ" userId="S::kadir.cirag@antalya.edu.tr::8d1d656d-c108-46e7-acb7-275ed6777232" providerId="AD" clId="Web-{0A48471E-5800-F8A9-DEF9-7CC570052EA1}" dt="2024-05-27T11:13:22.798" v="394"/>
          <ac:spMkLst>
            <pc:docMk/>
            <pc:sldMk cId="399748848" sldId="372"/>
            <ac:spMk id="13" creationId="{F3B9E3C5-00FB-793D-1516-518DB08F2402}"/>
          </ac:spMkLst>
        </pc:spChg>
        <pc:picChg chg="del mod">
          <ac:chgData name="Kadir ÇIRAĞ" userId="S::kadir.cirag@antalya.edu.tr::8d1d656d-c108-46e7-acb7-275ed6777232" providerId="AD" clId="Web-{0A48471E-5800-F8A9-DEF9-7CC570052EA1}" dt="2024-05-27T10:49:13.042" v="183"/>
          <ac:picMkLst>
            <pc:docMk/>
            <pc:sldMk cId="399748848" sldId="372"/>
            <ac:picMk id="5" creationId="{54A7EEC8-BACD-0B90-7F5A-2214306DFD94}"/>
          </ac:picMkLst>
        </pc:picChg>
        <pc:picChg chg="add del mod ord">
          <ac:chgData name="Kadir ÇIRAĞ" userId="S::kadir.cirag@antalya.edu.tr::8d1d656d-c108-46e7-acb7-275ed6777232" providerId="AD" clId="Web-{0A48471E-5800-F8A9-DEF9-7CC570052EA1}" dt="2024-05-27T10:49:44.871" v="187"/>
          <ac:picMkLst>
            <pc:docMk/>
            <pc:sldMk cId="399748848" sldId="372"/>
            <ac:picMk id="6" creationId="{13D13C86-AD47-F8AE-7F1F-45EB0FDB9788}"/>
          </ac:picMkLst>
        </pc:picChg>
        <pc:picChg chg="add del mod ord">
          <ac:chgData name="Kadir ÇIRAĞ" userId="S::kadir.cirag@antalya.edu.tr::8d1d656d-c108-46e7-acb7-275ed6777232" providerId="AD" clId="Web-{0A48471E-5800-F8A9-DEF9-7CC570052EA1}" dt="2024-05-27T11:13:20.892" v="393"/>
          <ac:picMkLst>
            <pc:docMk/>
            <pc:sldMk cId="399748848" sldId="372"/>
            <ac:picMk id="9" creationId="{23F950A7-1B76-0633-3DF7-ED73B5734438}"/>
          </ac:picMkLst>
        </pc:picChg>
        <pc:picChg chg="add mod ord">
          <ac:chgData name="Kadir ÇIRAĞ" userId="S::kadir.cirag@antalya.edu.tr::8d1d656d-c108-46e7-acb7-275ed6777232" providerId="AD" clId="Web-{0A48471E-5800-F8A9-DEF9-7CC570052EA1}" dt="2024-05-27T11:13:51.455" v="402" actId="14100"/>
          <ac:picMkLst>
            <pc:docMk/>
            <pc:sldMk cId="399748848" sldId="372"/>
            <ac:picMk id="14" creationId="{57BBD36E-44D8-2108-5A59-212942B031D8}"/>
          </ac:picMkLst>
        </pc:picChg>
      </pc:sldChg>
      <pc:sldChg chg="modSp del">
        <pc:chgData name="Kadir ÇIRAĞ" userId="S::kadir.cirag@antalya.edu.tr::8d1d656d-c108-46e7-acb7-275ed6777232" providerId="AD" clId="Web-{0A48471E-5800-F8A9-DEF9-7CC570052EA1}" dt="2024-05-27T11:21:06.456" v="440" actId="14100"/>
        <pc:sldMkLst>
          <pc:docMk/>
          <pc:sldMk cId="474467792" sldId="373"/>
        </pc:sldMkLst>
        <pc:graphicFrameChg chg="mod">
          <ac:chgData name="Kadir ÇIRAĞ" userId="S::kadir.cirag@antalya.edu.tr::8d1d656d-c108-46e7-acb7-275ed6777232" providerId="AD" clId="Web-{0A48471E-5800-F8A9-DEF9-7CC570052EA1}" dt="2024-05-27T11:21:06.456" v="440" actId="14100"/>
          <ac:graphicFrameMkLst>
            <pc:docMk/>
            <pc:sldMk cId="474467792" sldId="373"/>
            <ac:graphicFrameMk id="9" creationId="{8815F374-469E-4465-B08B-75B70263E7A4}"/>
          </ac:graphicFrameMkLst>
        </pc:graphicFrameChg>
      </pc:sldChg>
      <pc:sldChg chg="del">
        <pc:chgData name="Kadir ÇIRAĞ" userId="S::kadir.cirag@antalya.edu.tr::8d1d656d-c108-46e7-acb7-275ed6777232" providerId="AD" clId="Web-{0A48471E-5800-F8A9-DEF9-7CC570052EA1}" dt="2024-05-27T10:36:30.279" v="25"/>
        <pc:sldMkLst>
          <pc:docMk/>
          <pc:sldMk cId="3398806460" sldId="374"/>
        </pc:sldMkLst>
      </pc:sldChg>
      <pc:sldChg chg="del">
        <pc:chgData name="Kadir ÇIRAĞ" userId="S::kadir.cirag@antalya.edu.tr::8d1d656d-c108-46e7-acb7-275ed6777232" providerId="AD" clId="Web-{0A48471E-5800-F8A9-DEF9-7CC570052EA1}" dt="2024-05-27T10:36:30.264" v="24"/>
        <pc:sldMkLst>
          <pc:docMk/>
          <pc:sldMk cId="3677511659" sldId="375"/>
        </pc:sldMkLst>
      </pc:sldChg>
      <pc:sldChg chg="addSp delSp modSp new del">
        <pc:chgData name="Kadir ÇIRAĞ" userId="S::kadir.cirag@antalya.edu.tr::8d1d656d-c108-46e7-acb7-275ed6777232" providerId="AD" clId="Web-{0A48471E-5800-F8A9-DEF9-7CC570052EA1}" dt="2024-05-27T11:14:35.738" v="405"/>
        <pc:sldMkLst>
          <pc:docMk/>
          <pc:sldMk cId="2557474092" sldId="376"/>
        </pc:sldMkLst>
        <pc:spChg chg="del">
          <ac:chgData name="Kadir ÇIRAĞ" userId="S::kadir.cirag@antalya.edu.tr::8d1d656d-c108-46e7-acb7-275ed6777232" providerId="AD" clId="Web-{0A48471E-5800-F8A9-DEF9-7CC570052EA1}" dt="2024-05-27T10:31:20.221" v="2"/>
          <ac:spMkLst>
            <pc:docMk/>
            <pc:sldMk cId="2557474092" sldId="376"/>
            <ac:spMk id="2" creationId="{5BE0323B-E822-C2B2-A0F3-1BC97C1892A1}"/>
          </ac:spMkLst>
        </pc:spChg>
        <pc:spChg chg="del">
          <ac:chgData name="Kadir ÇIRAĞ" userId="S::kadir.cirag@antalya.edu.tr::8d1d656d-c108-46e7-acb7-275ed6777232" providerId="AD" clId="Web-{0A48471E-5800-F8A9-DEF9-7CC570052EA1}" dt="2024-05-27T10:31:16.627" v="1"/>
          <ac:spMkLst>
            <pc:docMk/>
            <pc:sldMk cId="2557474092" sldId="376"/>
            <ac:spMk id="3" creationId="{FBF10DF8-B676-A039-08B1-CD3D8BA2AE65}"/>
          </ac:spMkLst>
        </pc:spChg>
        <pc:spChg chg="del mod">
          <ac:chgData name="Kadir ÇIRAĞ" userId="S::kadir.cirag@antalya.edu.tr::8d1d656d-c108-46e7-acb7-275ed6777232" providerId="AD" clId="Web-{0A48471E-5800-F8A9-DEF9-7CC570052EA1}" dt="2024-05-27T11:14:35.738" v="405"/>
          <ac:spMkLst>
            <pc:docMk/>
            <pc:sldMk cId="2557474092" sldId="376"/>
            <ac:spMk id="4" creationId="{0C684E84-B7CF-43C1-CE2F-89BD445AEE36}"/>
          </ac:spMkLst>
        </pc:spChg>
        <pc:spChg chg="add del mod">
          <ac:chgData name="Kadir ÇIRAĞ" userId="S::kadir.cirag@antalya.edu.tr::8d1d656d-c108-46e7-acb7-275ed6777232" providerId="AD" clId="Web-{0A48471E-5800-F8A9-DEF9-7CC570052EA1}" dt="2024-05-27T10:36:58.093" v="40"/>
          <ac:spMkLst>
            <pc:docMk/>
            <pc:sldMk cId="2557474092" sldId="376"/>
            <ac:spMk id="7" creationId="{42493EB5-403B-4E21-25BE-CB9C15CD5AB9}"/>
          </ac:spMkLst>
        </pc:spChg>
        <pc:graphicFrameChg chg="add mod ord modGraphic">
          <ac:chgData name="Kadir ÇIRAĞ" userId="S::kadir.cirag@antalya.edu.tr::8d1d656d-c108-46e7-acb7-275ed6777232" providerId="AD" clId="Web-{0A48471E-5800-F8A9-DEF9-7CC570052EA1}" dt="2024-05-27T11:07:44.661" v="377"/>
          <ac:graphicFrameMkLst>
            <pc:docMk/>
            <pc:sldMk cId="2557474092" sldId="376"/>
            <ac:graphicFrameMk id="9" creationId="{90708B8D-1C2B-9EAC-2D09-7177E5FC1AE3}"/>
          </ac:graphicFrameMkLst>
        </pc:graphicFrameChg>
        <pc:picChg chg="add del mod ord">
          <ac:chgData name="Kadir ÇIRAĞ" userId="S::kadir.cirag@antalya.edu.tr::8d1d656d-c108-46e7-acb7-275ed6777232" providerId="AD" clId="Web-{0A48471E-5800-F8A9-DEF9-7CC570052EA1}" dt="2024-05-27T10:33:51.680" v="16"/>
          <ac:picMkLst>
            <pc:docMk/>
            <pc:sldMk cId="2557474092" sldId="376"/>
            <ac:picMk id="5" creationId="{C8B7AC6D-035A-753E-72CE-E4F5B5DC8FFE}"/>
          </ac:picMkLst>
        </pc:picChg>
        <pc:picChg chg="add mod">
          <ac:chgData name="Kadir ÇIRAĞ" userId="S::kadir.cirag@antalya.edu.tr::8d1d656d-c108-46e7-acb7-275ed6777232" providerId="AD" clId="Web-{0A48471E-5800-F8A9-DEF9-7CC570052EA1}" dt="2024-05-27T10:37:15.750" v="45" actId="14100"/>
          <ac:picMkLst>
            <pc:docMk/>
            <pc:sldMk cId="2557474092" sldId="376"/>
            <ac:picMk id="10" creationId="{23E013DE-97D8-21A3-EA40-88F020126C4D}"/>
          </ac:picMkLst>
        </pc:picChg>
      </pc:sldChg>
      <pc:sldChg chg="addSp delSp modSp new del">
        <pc:chgData name="Kadir ÇIRAĞ" userId="S::kadir.cirag@antalya.edu.tr::8d1d656d-c108-46e7-acb7-275ed6777232" providerId="AD" clId="Web-{0A48471E-5800-F8A9-DEF9-7CC570052EA1}" dt="2024-05-27T11:06:50.346" v="375"/>
        <pc:sldMkLst>
          <pc:docMk/>
          <pc:sldMk cId="3129165289" sldId="377"/>
        </pc:sldMkLst>
        <pc:spChg chg="del">
          <ac:chgData name="Kadir ÇIRAĞ" userId="S::kadir.cirag@antalya.edu.tr::8d1d656d-c108-46e7-acb7-275ed6777232" providerId="AD" clId="Web-{0A48471E-5800-F8A9-DEF9-7CC570052EA1}" dt="2024-05-27T11:05:18.515" v="370"/>
          <ac:spMkLst>
            <pc:docMk/>
            <pc:sldMk cId="3129165289" sldId="377"/>
            <ac:spMk id="2" creationId="{60A48A6C-34D6-B14B-0674-BC8CB296D5D0}"/>
          </ac:spMkLst>
        </pc:spChg>
        <pc:spChg chg="del mod">
          <ac:chgData name="Kadir ÇIRAĞ" userId="S::kadir.cirag@antalya.edu.tr::8d1d656d-c108-46e7-acb7-275ed6777232" providerId="AD" clId="Web-{0A48471E-5800-F8A9-DEF9-7CC570052EA1}" dt="2024-05-27T11:04:07.887" v="341"/>
          <ac:spMkLst>
            <pc:docMk/>
            <pc:sldMk cId="3129165289" sldId="377"/>
            <ac:spMk id="3" creationId="{CD9E752A-E3A4-809E-D7E9-43538BD6DCB7}"/>
          </ac:spMkLst>
        </pc:spChg>
        <pc:spChg chg="add mod">
          <ac:chgData name="Kadir ÇIRAĞ" userId="S::kadir.cirag@antalya.edu.tr::8d1d656d-c108-46e7-acb7-275ed6777232" providerId="AD" clId="Web-{0A48471E-5800-F8A9-DEF9-7CC570052EA1}" dt="2024-05-27T11:04:58.781" v="365" actId="20577"/>
          <ac:spMkLst>
            <pc:docMk/>
            <pc:sldMk cId="3129165289" sldId="377"/>
            <ac:spMk id="7" creationId="{DC52EE50-102F-860A-FDEF-3B719764B8AB}"/>
          </ac:spMkLst>
        </pc:spChg>
        <pc:spChg chg="add del mod">
          <ac:chgData name="Kadir ÇIRAĞ" userId="S::kadir.cirag@antalya.edu.tr::8d1d656d-c108-46e7-acb7-275ed6777232" providerId="AD" clId="Web-{0A48471E-5800-F8A9-DEF9-7CC570052EA1}" dt="2024-05-27T11:05:07.061" v="366"/>
          <ac:spMkLst>
            <pc:docMk/>
            <pc:sldMk cId="3129165289" sldId="377"/>
            <ac:spMk id="9" creationId="{38D15E80-6C51-65A7-0167-1AB453D3237B}"/>
          </ac:spMkLst>
        </pc:spChg>
        <pc:picChg chg="add del mod">
          <ac:chgData name="Kadir ÇIRAĞ" userId="S::kadir.cirag@antalya.edu.tr::8d1d656d-c108-46e7-acb7-275ed6777232" providerId="AD" clId="Web-{0A48471E-5800-F8A9-DEF9-7CC570052EA1}" dt="2024-05-27T11:05:24.546" v="372" actId="14100"/>
          <ac:picMkLst>
            <pc:docMk/>
            <pc:sldMk cId="3129165289" sldId="377"/>
            <ac:picMk id="5" creationId="{8F2D95B9-3072-BDBC-EDA1-A969D857786D}"/>
          </ac:picMkLst>
        </pc:picChg>
      </pc:sldChg>
      <pc:sldChg chg="new del">
        <pc:chgData name="Kadir ÇIRAĞ" userId="S::kadir.cirag@antalya.edu.tr::8d1d656d-c108-46e7-acb7-275ed6777232" providerId="AD" clId="Web-{0A48471E-5800-F8A9-DEF9-7CC570052EA1}" dt="2024-05-27T11:06:25.973" v="374"/>
        <pc:sldMkLst>
          <pc:docMk/>
          <pc:sldMk cId="48491853" sldId="378"/>
        </pc:sldMkLst>
      </pc:sldChg>
    </pc:docChg>
  </pc:docChgLst>
  <pc:docChgLst>
    <pc:chgData name="Aybike TUNÇ" userId="S::aybike.tunc@antalya.edu.tr::81dacc9a-2b24-4faf-8a2b-f928c488afb9" providerId="AD" clId="Web-{F31D0EDF-2F01-72B9-19D2-8CC8BB0D1EB9}"/>
    <pc:docChg chg="modSld">
      <pc:chgData name="Aybike TUNÇ" userId="S::aybike.tunc@antalya.edu.tr::81dacc9a-2b24-4faf-8a2b-f928c488afb9" providerId="AD" clId="Web-{F31D0EDF-2F01-72B9-19D2-8CC8BB0D1EB9}" dt="2024-05-27T10:18:20.118" v="69"/>
      <pc:docMkLst>
        <pc:docMk/>
      </pc:docMkLst>
      <pc:sldChg chg="delSp modSp">
        <pc:chgData name="Aybike TUNÇ" userId="S::aybike.tunc@antalya.edu.tr::81dacc9a-2b24-4faf-8a2b-f928c488afb9" providerId="AD" clId="Web-{F31D0EDF-2F01-72B9-19D2-8CC8BB0D1EB9}" dt="2024-05-27T10:18:20.118" v="69"/>
        <pc:sldMkLst>
          <pc:docMk/>
          <pc:sldMk cId="1082165541" sldId="352"/>
        </pc:sldMkLst>
        <pc:spChg chg="del mod">
          <ac:chgData name="Aybike TUNÇ" userId="S::aybike.tunc@antalya.edu.tr::81dacc9a-2b24-4faf-8a2b-f928c488afb9" providerId="AD" clId="Web-{F31D0EDF-2F01-72B9-19D2-8CC8BB0D1EB9}" dt="2024-05-27T10:18:20.118" v="69"/>
          <ac:spMkLst>
            <pc:docMk/>
            <pc:sldMk cId="1082165541" sldId="352"/>
            <ac:spMk id="2" creationId="{86836AFB-9A07-49E9-9AEA-095FC62A66B5}"/>
          </ac:spMkLst>
        </pc:spChg>
        <pc:graphicFrameChg chg="mod modGraphic">
          <ac:chgData name="Aybike TUNÇ" userId="S::aybike.tunc@antalya.edu.tr::81dacc9a-2b24-4faf-8a2b-f928c488afb9" providerId="AD" clId="Web-{F31D0EDF-2F01-72B9-19D2-8CC8BB0D1EB9}" dt="2024-05-27T10:17:58.039" v="67"/>
          <ac:graphicFrameMkLst>
            <pc:docMk/>
            <pc:sldMk cId="1082165541" sldId="352"/>
            <ac:graphicFrameMk id="7" creationId="{00000000-0000-0000-0000-000000000000}"/>
          </ac:graphicFrameMkLst>
        </pc:graphicFrameChg>
      </pc:sldChg>
      <pc:sldChg chg="modSp">
        <pc:chgData name="Aybike TUNÇ" userId="S::aybike.tunc@antalya.edu.tr::81dacc9a-2b24-4faf-8a2b-f928c488afb9" providerId="AD" clId="Web-{F31D0EDF-2F01-72B9-19D2-8CC8BB0D1EB9}" dt="2024-05-27T10:17:19.084" v="3" actId="1076"/>
        <pc:sldMkLst>
          <pc:docMk/>
          <pc:sldMk cId="474467792" sldId="373"/>
        </pc:sldMkLst>
        <pc:graphicFrameChg chg="mod">
          <ac:chgData name="Aybike TUNÇ" userId="S::aybike.tunc@antalya.edu.tr::81dacc9a-2b24-4faf-8a2b-f928c488afb9" providerId="AD" clId="Web-{F31D0EDF-2F01-72B9-19D2-8CC8BB0D1EB9}" dt="2024-05-27T10:17:19.084" v="3" actId="1076"/>
          <ac:graphicFrameMkLst>
            <pc:docMk/>
            <pc:sldMk cId="474467792" sldId="373"/>
            <ac:graphicFrameMk id="9" creationId="{8815F374-469E-4465-B08B-75B70263E7A4}"/>
          </ac:graphicFrameMkLst>
        </pc:graphicFrameChg>
      </pc:sldChg>
      <pc:sldChg chg="modSp">
        <pc:chgData name="Aybike TUNÇ" userId="S::aybike.tunc@antalya.edu.tr::81dacc9a-2b24-4faf-8a2b-f928c488afb9" providerId="AD" clId="Web-{F31D0EDF-2F01-72B9-19D2-8CC8BB0D1EB9}" dt="2024-05-27T10:16:55.880" v="0" actId="1076"/>
        <pc:sldMkLst>
          <pc:docMk/>
          <pc:sldMk cId="3677511659" sldId="375"/>
        </pc:sldMkLst>
        <pc:graphicFrameChg chg="mod">
          <ac:chgData name="Aybike TUNÇ" userId="S::aybike.tunc@antalya.edu.tr::81dacc9a-2b24-4faf-8a2b-f928c488afb9" providerId="AD" clId="Web-{F31D0EDF-2F01-72B9-19D2-8CC8BB0D1EB9}" dt="2024-05-27T10:16:55.880" v="0" actId="1076"/>
          <ac:graphicFrameMkLst>
            <pc:docMk/>
            <pc:sldMk cId="3677511659" sldId="375"/>
            <ac:graphicFrameMk id="9" creationId="{8815F374-469E-4465-B08B-75B70263E7A4}"/>
          </ac:graphicFrameMkLst>
        </pc:graphicFrameChg>
      </pc:sldChg>
    </pc:docChg>
  </pc:docChgLst>
  <pc:docChgLst>
    <pc:chgData name="Aybike TUNÇ" userId="S::aybike.tunc@antalya.edu.tr::81dacc9a-2b24-4faf-8a2b-f928c488afb9" providerId="AD" clId="Web-{05F1844C-0046-926A-4587-33B717B4C0D2}"/>
    <pc:docChg chg="addSld delSld modSection">
      <pc:chgData name="Aybike TUNÇ" userId="S::aybike.tunc@antalya.edu.tr::81dacc9a-2b24-4faf-8a2b-f928c488afb9" providerId="AD" clId="Web-{05F1844C-0046-926A-4587-33B717B4C0D2}" dt="2024-05-27T10:15:34.482" v="5"/>
      <pc:docMkLst>
        <pc:docMk/>
      </pc:docMkLst>
      <pc:sldChg chg="del">
        <pc:chgData name="Aybike TUNÇ" userId="S::aybike.tunc@antalya.edu.tr::81dacc9a-2b24-4faf-8a2b-f928c488afb9" providerId="AD" clId="Web-{05F1844C-0046-926A-4587-33B717B4C0D2}" dt="2024-05-27T10:15:34.482" v="5"/>
        <pc:sldMkLst>
          <pc:docMk/>
          <pc:sldMk cId="3238730988" sldId="285"/>
        </pc:sldMkLst>
      </pc:sldChg>
      <pc:sldChg chg="add">
        <pc:chgData name="Aybike TUNÇ" userId="S::aybike.tunc@antalya.edu.tr::81dacc9a-2b24-4faf-8a2b-f928c488afb9" providerId="AD" clId="Web-{05F1844C-0046-926A-4587-33B717B4C0D2}" dt="2024-05-27T10:15:03.309" v="1"/>
        <pc:sldMkLst>
          <pc:docMk/>
          <pc:sldMk cId="1666700588" sldId="353"/>
        </pc:sldMkLst>
      </pc:sldChg>
      <pc:sldChg chg="del">
        <pc:chgData name="Aybike TUNÇ" userId="S::aybike.tunc@antalya.edu.tr::81dacc9a-2b24-4faf-8a2b-f928c488afb9" providerId="AD" clId="Web-{05F1844C-0046-926A-4587-33B717B4C0D2}" dt="2024-05-27T10:14:45.652" v="0"/>
        <pc:sldMkLst>
          <pc:docMk/>
          <pc:sldMk cId="522312775" sldId="371"/>
        </pc:sldMkLst>
      </pc:sldChg>
      <pc:sldChg chg="add">
        <pc:chgData name="Aybike TUNÇ" userId="S::aybike.tunc@antalya.edu.tr::81dacc9a-2b24-4faf-8a2b-f928c488afb9" providerId="AD" clId="Web-{05F1844C-0046-926A-4587-33B717B4C0D2}" dt="2024-05-27T10:15:03.325" v="2"/>
        <pc:sldMkLst>
          <pc:docMk/>
          <pc:sldMk cId="474467792" sldId="373"/>
        </pc:sldMkLst>
      </pc:sldChg>
      <pc:sldChg chg="add">
        <pc:chgData name="Aybike TUNÇ" userId="S::aybike.tunc@antalya.edu.tr::81dacc9a-2b24-4faf-8a2b-f928c488afb9" providerId="AD" clId="Web-{05F1844C-0046-926A-4587-33B717B4C0D2}" dt="2024-05-27T10:15:03.340" v="3"/>
        <pc:sldMkLst>
          <pc:docMk/>
          <pc:sldMk cId="3398806460" sldId="374"/>
        </pc:sldMkLst>
      </pc:sldChg>
      <pc:sldChg chg="add">
        <pc:chgData name="Aybike TUNÇ" userId="S::aybike.tunc@antalya.edu.tr::81dacc9a-2b24-4faf-8a2b-f928c488afb9" providerId="AD" clId="Web-{05F1844C-0046-926A-4587-33B717B4C0D2}" dt="2024-05-27T10:15:03.356" v="4"/>
        <pc:sldMkLst>
          <pc:docMk/>
          <pc:sldMk cId="3677511659" sldId="375"/>
        </pc:sldMkLst>
      </pc:sldChg>
    </pc:docChg>
  </pc:docChgLst>
  <pc:docChgLst>
    <pc:chgData name="Kadir ÇIRAĞ" userId="S::kadir.cirag@antalya.edu.tr::8d1d656d-c108-46e7-acb7-275ed6777232" providerId="AD" clId="Web-{488EA727-583E-1AF2-15D7-1268961BCF05}"/>
    <pc:docChg chg="addSld delSld modSld modSection">
      <pc:chgData name="Kadir ÇIRAĞ" userId="S::kadir.cirag@antalya.edu.tr::8d1d656d-c108-46e7-acb7-275ed6777232" providerId="AD" clId="Web-{488EA727-583E-1AF2-15D7-1268961BCF05}" dt="2024-05-27T05:59:55.225" v="55" actId="14100"/>
      <pc:docMkLst>
        <pc:docMk/>
      </pc:docMkLst>
      <pc:sldChg chg="modSp">
        <pc:chgData name="Kadir ÇIRAĞ" userId="S::kadir.cirag@antalya.edu.tr::8d1d656d-c108-46e7-acb7-275ed6777232" providerId="AD" clId="Web-{488EA727-583E-1AF2-15D7-1268961BCF05}" dt="2024-05-27T05:14:45.494" v="24" actId="1076"/>
        <pc:sldMkLst>
          <pc:docMk/>
          <pc:sldMk cId="1057669782" sldId="256"/>
        </pc:sldMkLst>
        <pc:spChg chg="mod">
          <ac:chgData name="Kadir ÇIRAĞ" userId="S::kadir.cirag@antalya.edu.tr::8d1d656d-c108-46e7-acb7-275ed6777232" providerId="AD" clId="Web-{488EA727-583E-1AF2-15D7-1268961BCF05}" dt="2024-05-27T05:14:45.494" v="24" actId="1076"/>
          <ac:spMkLst>
            <pc:docMk/>
            <pc:sldMk cId="1057669782" sldId="256"/>
            <ac:spMk id="5" creationId="{00000000-0000-0000-0000-000000000000}"/>
          </ac:spMkLst>
        </pc:spChg>
      </pc:sldChg>
      <pc:sldChg chg="del">
        <pc:chgData name="Kadir ÇIRAĞ" userId="S::kadir.cirag@antalya.edu.tr::8d1d656d-c108-46e7-acb7-275ed6777232" providerId="AD" clId="Web-{488EA727-583E-1AF2-15D7-1268961BCF05}" dt="2024-05-27T05:16:06.168" v="26"/>
        <pc:sldMkLst>
          <pc:docMk/>
          <pc:sldMk cId="1938822391" sldId="288"/>
        </pc:sldMkLst>
      </pc:sldChg>
      <pc:sldChg chg="del">
        <pc:chgData name="Kadir ÇIRAĞ" userId="S::kadir.cirag@antalya.edu.tr::8d1d656d-c108-46e7-acb7-275ed6777232" providerId="AD" clId="Web-{488EA727-583E-1AF2-15D7-1268961BCF05}" dt="2024-05-27T05:28:15.583" v="31"/>
        <pc:sldMkLst>
          <pc:docMk/>
          <pc:sldMk cId="323894734" sldId="320"/>
        </pc:sldMkLst>
      </pc:sldChg>
      <pc:sldChg chg="del">
        <pc:chgData name="Kadir ÇIRAĞ" userId="S::kadir.cirag@antalya.edu.tr::8d1d656d-c108-46e7-acb7-275ed6777232" providerId="AD" clId="Web-{488EA727-583E-1AF2-15D7-1268961BCF05}" dt="2024-05-27T05:27:50.754" v="29"/>
        <pc:sldMkLst>
          <pc:docMk/>
          <pc:sldMk cId="459836201" sldId="346"/>
        </pc:sldMkLst>
      </pc:sldChg>
      <pc:sldChg chg="addSp delSp modSp del">
        <pc:chgData name="Kadir ÇIRAĞ" userId="S::kadir.cirag@antalya.edu.tr::8d1d656d-c108-46e7-acb7-275ed6777232" providerId="AD" clId="Web-{488EA727-583E-1AF2-15D7-1268961BCF05}" dt="2024-05-27T05:59:41.350" v="52"/>
        <pc:sldMkLst>
          <pc:docMk/>
          <pc:sldMk cId="2388984537" sldId="347"/>
        </pc:sldMkLst>
        <pc:picChg chg="add del mod">
          <ac:chgData name="Kadir ÇIRAĞ" userId="S::kadir.cirag@antalya.edu.tr::8d1d656d-c108-46e7-acb7-275ed6777232" providerId="AD" clId="Web-{488EA727-583E-1AF2-15D7-1268961BCF05}" dt="2024-05-27T05:59:34.709" v="51"/>
          <ac:picMkLst>
            <pc:docMk/>
            <pc:sldMk cId="2388984537" sldId="347"/>
            <ac:picMk id="2" creationId="{03211B72-DBFE-FA76-28BC-2862209AB443}"/>
          </ac:picMkLst>
        </pc:picChg>
      </pc:sldChg>
      <pc:sldChg chg="del">
        <pc:chgData name="Kadir ÇIRAĞ" userId="S::kadir.cirag@antalya.edu.tr::8d1d656d-c108-46e7-acb7-275ed6777232" providerId="AD" clId="Web-{488EA727-583E-1AF2-15D7-1268961BCF05}" dt="2024-05-27T05:31:30.434" v="35"/>
        <pc:sldMkLst>
          <pc:docMk/>
          <pc:sldMk cId="1666700588" sldId="353"/>
        </pc:sldMkLst>
      </pc:sldChg>
      <pc:sldChg chg="add">
        <pc:chgData name="Kadir ÇIRAĞ" userId="S::kadir.cirag@antalya.edu.tr::8d1d656d-c108-46e7-acb7-275ed6777232" providerId="AD" clId="Web-{488EA727-583E-1AF2-15D7-1268961BCF05}" dt="2024-05-27T05:16:02.668" v="25"/>
        <pc:sldMkLst>
          <pc:docMk/>
          <pc:sldMk cId="401138112" sldId="366"/>
        </pc:sldMkLst>
      </pc:sldChg>
      <pc:sldChg chg="add">
        <pc:chgData name="Kadir ÇIRAĞ" userId="S::kadir.cirag@antalya.edu.tr::8d1d656d-c108-46e7-acb7-275ed6777232" providerId="AD" clId="Web-{488EA727-583E-1AF2-15D7-1268961BCF05}" dt="2024-05-27T05:27:45.832" v="28"/>
        <pc:sldMkLst>
          <pc:docMk/>
          <pc:sldMk cId="534035784" sldId="367"/>
        </pc:sldMkLst>
      </pc:sldChg>
      <pc:sldChg chg="add">
        <pc:chgData name="Kadir ÇIRAĞ" userId="S::kadir.cirag@antalya.edu.tr::8d1d656d-c108-46e7-acb7-275ed6777232" providerId="AD" clId="Web-{488EA727-583E-1AF2-15D7-1268961BCF05}" dt="2024-05-27T05:28:10.661" v="30"/>
        <pc:sldMkLst>
          <pc:docMk/>
          <pc:sldMk cId="622578243" sldId="368"/>
        </pc:sldMkLst>
      </pc:sldChg>
      <pc:sldChg chg="add">
        <pc:chgData name="Kadir ÇIRAĞ" userId="S::kadir.cirag@antalya.edu.tr::8d1d656d-c108-46e7-acb7-275ed6777232" providerId="AD" clId="Web-{488EA727-583E-1AF2-15D7-1268961BCF05}" dt="2024-05-27T05:28:31.584" v="32"/>
        <pc:sldMkLst>
          <pc:docMk/>
          <pc:sldMk cId="2584987194" sldId="369"/>
        </pc:sldMkLst>
      </pc:sldChg>
      <pc:sldChg chg="add">
        <pc:chgData name="Kadir ÇIRAĞ" userId="S::kadir.cirag@antalya.edu.tr::8d1d656d-c108-46e7-acb7-275ed6777232" providerId="AD" clId="Web-{488EA727-583E-1AF2-15D7-1268961BCF05}" dt="2024-05-27T05:29:03.069" v="33"/>
        <pc:sldMkLst>
          <pc:docMk/>
          <pc:sldMk cId="2563251814" sldId="370"/>
        </pc:sldMkLst>
      </pc:sldChg>
      <pc:sldChg chg="add">
        <pc:chgData name="Kadir ÇIRAĞ" userId="S::kadir.cirag@antalya.edu.tr::8d1d656d-c108-46e7-acb7-275ed6777232" providerId="AD" clId="Web-{488EA727-583E-1AF2-15D7-1268961BCF05}" dt="2024-05-27T05:31:26.262" v="34"/>
        <pc:sldMkLst>
          <pc:docMk/>
          <pc:sldMk cId="522312775" sldId="371"/>
        </pc:sldMkLst>
      </pc:sldChg>
      <pc:sldChg chg="addSp delSp modSp new">
        <pc:chgData name="Kadir ÇIRAĞ" userId="S::kadir.cirag@antalya.edu.tr::8d1d656d-c108-46e7-acb7-275ed6777232" providerId="AD" clId="Web-{488EA727-583E-1AF2-15D7-1268961BCF05}" dt="2024-05-27T05:59:55.225" v="55" actId="14100"/>
        <pc:sldMkLst>
          <pc:docMk/>
          <pc:sldMk cId="399748848" sldId="372"/>
        </pc:sldMkLst>
        <pc:spChg chg="del">
          <ac:chgData name="Kadir ÇIRAĞ" userId="S::kadir.cirag@antalya.edu.tr::8d1d656d-c108-46e7-acb7-275ed6777232" providerId="AD" clId="Web-{488EA727-583E-1AF2-15D7-1268961BCF05}" dt="2024-05-27T05:58:45.223" v="42"/>
          <ac:spMkLst>
            <pc:docMk/>
            <pc:sldMk cId="399748848" sldId="372"/>
            <ac:spMk id="2" creationId="{86A14BDF-1CE4-4ADA-6CDB-380D1BC903A4}"/>
          </ac:spMkLst>
        </pc:spChg>
        <pc:spChg chg="del">
          <ac:chgData name="Kadir ÇIRAĞ" userId="S::kadir.cirag@antalya.edu.tr::8d1d656d-c108-46e7-acb7-275ed6777232" providerId="AD" clId="Web-{488EA727-583E-1AF2-15D7-1268961BCF05}" dt="2024-05-27T05:58:14.785" v="37"/>
          <ac:spMkLst>
            <pc:docMk/>
            <pc:sldMk cId="399748848" sldId="372"/>
            <ac:spMk id="3" creationId="{06EBAF7F-4DEA-9835-B76C-0333AE2B7E1A}"/>
          </ac:spMkLst>
        </pc:spChg>
        <pc:picChg chg="add mod ord">
          <ac:chgData name="Kadir ÇIRAĞ" userId="S::kadir.cirag@antalya.edu.tr::8d1d656d-c108-46e7-acb7-275ed6777232" providerId="AD" clId="Web-{488EA727-583E-1AF2-15D7-1268961BCF05}" dt="2024-05-27T05:59:55.225" v="55" actId="14100"/>
          <ac:picMkLst>
            <pc:docMk/>
            <pc:sldMk cId="399748848" sldId="372"/>
            <ac:picMk id="5" creationId="{54A7EEC8-BACD-0B90-7F5A-2214306DFD94}"/>
          </ac:picMkLst>
        </pc:picChg>
      </pc:sldChg>
    </pc:docChg>
  </pc:docChgLst>
  <pc:docChgLst>
    <pc:chgData name="Aybike TUNÇ" userId="S::aybike.tunc@antalya.edu.tr::81dacc9a-2b24-4faf-8a2b-f928c488afb9" providerId="AD" clId="Web-{3CD845BE-0050-3967-1C59-2E5CF57627E5}"/>
    <pc:docChg chg="delSld modSld modSection">
      <pc:chgData name="Aybike TUNÇ" userId="S::aybike.tunc@antalya.edu.tr::81dacc9a-2b24-4faf-8a2b-f928c488afb9" providerId="AD" clId="Web-{3CD845BE-0050-3967-1C59-2E5CF57627E5}" dt="2024-05-25T13:13:36.505" v="42"/>
      <pc:docMkLst>
        <pc:docMk/>
      </pc:docMkLst>
      <pc:sldChg chg="addSp delSp modSp">
        <pc:chgData name="Aybike TUNÇ" userId="S::aybike.tunc@antalya.edu.tr::81dacc9a-2b24-4faf-8a2b-f928c488afb9" providerId="AD" clId="Web-{3CD845BE-0050-3967-1C59-2E5CF57627E5}" dt="2024-05-25T13:13:36.505" v="42"/>
        <pc:sldMkLst>
          <pc:docMk/>
          <pc:sldMk cId="1666700588" sldId="353"/>
        </pc:sldMkLst>
        <pc:spChg chg="del mod">
          <ac:chgData name="Aybike TUNÇ" userId="S::aybike.tunc@antalya.edu.tr::81dacc9a-2b24-4faf-8a2b-f928c488afb9" providerId="AD" clId="Web-{3CD845BE-0050-3967-1C59-2E5CF57627E5}" dt="2024-05-25T12:38:19.767" v="2"/>
          <ac:spMkLst>
            <pc:docMk/>
            <pc:sldMk cId="1666700588" sldId="353"/>
            <ac:spMk id="2" creationId="{DD246465-ADC8-A822-E913-105C16F4533E}"/>
          </ac:spMkLst>
        </pc:spChg>
        <pc:spChg chg="add del mod">
          <ac:chgData name="Aybike TUNÇ" userId="S::aybike.tunc@antalya.edu.tr::81dacc9a-2b24-4faf-8a2b-f928c488afb9" providerId="AD" clId="Web-{3CD845BE-0050-3967-1C59-2E5CF57627E5}" dt="2024-05-25T12:50:14.279" v="37"/>
          <ac:spMkLst>
            <pc:docMk/>
            <pc:sldMk cId="1666700588" sldId="353"/>
            <ac:spMk id="3" creationId="{E467D280-4AD7-FE95-B046-56562C25A8B3}"/>
          </ac:spMkLst>
        </pc:spChg>
        <pc:graphicFrameChg chg="add del mod">
          <ac:chgData name="Aybike TUNÇ" userId="S::aybike.tunc@antalya.edu.tr::81dacc9a-2b24-4faf-8a2b-f928c488afb9" providerId="AD" clId="Web-{3CD845BE-0050-3967-1C59-2E5CF57627E5}" dt="2024-05-25T12:51:23.388" v="40"/>
          <ac:graphicFrameMkLst>
            <pc:docMk/>
            <pc:sldMk cId="1666700588" sldId="353"/>
            <ac:graphicFrameMk id="5" creationId="{9151984D-CB0D-124F-CC0C-BDC1D37776AB}"/>
          </ac:graphicFrameMkLst>
        </pc:graphicFrameChg>
        <pc:graphicFrameChg chg="add del">
          <ac:chgData name="Aybike TUNÇ" userId="S::aybike.tunc@antalya.edu.tr::81dacc9a-2b24-4faf-8a2b-f928c488afb9" providerId="AD" clId="Web-{3CD845BE-0050-3967-1C59-2E5CF57627E5}" dt="2024-05-25T13:13:36.505" v="42"/>
          <ac:graphicFrameMkLst>
            <pc:docMk/>
            <pc:sldMk cId="1666700588" sldId="353"/>
            <ac:graphicFrameMk id="6" creationId="{3DEB0838-3344-0C6D-1889-6499E08BDA87}"/>
          </ac:graphicFrameMkLst>
        </pc:graphicFrameChg>
      </pc:sldChg>
      <pc:sldChg chg="modSp">
        <pc:chgData name="Aybike TUNÇ" userId="S::aybike.tunc@antalya.edu.tr::81dacc9a-2b24-4faf-8a2b-f928c488afb9" providerId="AD" clId="Web-{3CD845BE-0050-3967-1C59-2E5CF57627E5}" dt="2024-05-25T12:38:21.126" v="3" actId="1076"/>
        <pc:sldMkLst>
          <pc:docMk/>
          <pc:sldMk cId="2179233219" sldId="359"/>
        </pc:sldMkLst>
        <pc:picChg chg="mod">
          <ac:chgData name="Aybike TUNÇ" userId="S::aybike.tunc@antalya.edu.tr::81dacc9a-2b24-4faf-8a2b-f928c488afb9" providerId="AD" clId="Web-{3CD845BE-0050-3967-1C59-2E5CF57627E5}" dt="2024-05-25T12:38:21.126" v="3" actId="1076"/>
          <ac:picMkLst>
            <pc:docMk/>
            <pc:sldMk cId="2179233219" sldId="359"/>
            <ac:picMk id="2" creationId="{61B08B31-B051-5C4E-90F7-9642CBDADB81}"/>
          </ac:picMkLst>
        </pc:picChg>
      </pc:sldChg>
      <pc:sldChg chg="del">
        <pc:chgData name="Aybike TUNÇ" userId="S::aybike.tunc@antalya.edu.tr::81dacc9a-2b24-4faf-8a2b-f928c488afb9" providerId="AD" clId="Web-{3CD845BE-0050-3967-1C59-2E5CF57627E5}" dt="2024-05-25T12:41:11.750" v="4"/>
        <pc:sldMkLst>
          <pc:docMk/>
          <pc:sldMk cId="2544252986" sldId="361"/>
        </pc:sldMkLst>
      </pc:sldChg>
      <pc:sldChg chg="del">
        <pc:chgData name="Aybike TUNÇ" userId="S::aybike.tunc@antalya.edu.tr::81dacc9a-2b24-4faf-8a2b-f928c488afb9" providerId="AD" clId="Web-{3CD845BE-0050-3967-1C59-2E5CF57627E5}" dt="2024-05-25T12:38:10.986" v="1"/>
        <pc:sldMkLst>
          <pc:docMk/>
          <pc:sldMk cId="1784154435" sldId="362"/>
        </pc:sldMkLst>
      </pc:sldChg>
    </pc:docChg>
  </pc:docChgLst>
  <pc:docChgLst>
    <pc:chgData name="Aybike TUNÇ" userId="S::aybike.tunc@antalya.edu.tr::81dacc9a-2b24-4faf-8a2b-f928c488afb9" providerId="AD" clId="Web-{CAC4BFE5-FD32-DBCF-FEEE-1E2C705D7C75}"/>
    <pc:docChg chg="modSld">
      <pc:chgData name="Aybike TUNÇ" userId="S::aybike.tunc@antalya.edu.tr::81dacc9a-2b24-4faf-8a2b-f928c488afb9" providerId="AD" clId="Web-{CAC4BFE5-FD32-DBCF-FEEE-1E2C705D7C75}" dt="2024-05-27T10:13:50.290" v="325"/>
      <pc:docMkLst>
        <pc:docMk/>
      </pc:docMkLst>
      <pc:sldChg chg="modSp">
        <pc:chgData name="Aybike TUNÇ" userId="S::aybike.tunc@antalya.edu.tr::81dacc9a-2b24-4faf-8a2b-f928c488afb9" providerId="AD" clId="Web-{CAC4BFE5-FD32-DBCF-FEEE-1E2C705D7C75}" dt="2024-05-27T09:22:35.392" v="232" actId="20577"/>
        <pc:sldMkLst>
          <pc:docMk/>
          <pc:sldMk cId="2340244422" sldId="278"/>
        </pc:sldMkLst>
        <pc:spChg chg="mod">
          <ac:chgData name="Aybike TUNÇ" userId="S::aybike.tunc@antalya.edu.tr::81dacc9a-2b24-4faf-8a2b-f928c488afb9" providerId="AD" clId="Web-{CAC4BFE5-FD32-DBCF-FEEE-1E2C705D7C75}" dt="2024-05-27T09:22:35.392" v="232" actId="20577"/>
          <ac:spMkLst>
            <pc:docMk/>
            <pc:sldMk cId="2340244422" sldId="278"/>
            <ac:spMk id="2" creationId="{492FF62D-35B1-64E0-8178-92B21F338D5D}"/>
          </ac:spMkLst>
        </pc:spChg>
      </pc:sldChg>
      <pc:sldChg chg="addSp modSp">
        <pc:chgData name="Aybike TUNÇ" userId="S::aybike.tunc@antalya.edu.tr::81dacc9a-2b24-4faf-8a2b-f928c488afb9" providerId="AD" clId="Web-{CAC4BFE5-FD32-DBCF-FEEE-1E2C705D7C75}" dt="2024-05-27T10:13:50.290" v="325"/>
        <pc:sldMkLst>
          <pc:docMk/>
          <pc:sldMk cId="2179233219" sldId="359"/>
        </pc:sldMkLst>
        <pc:graphicFrameChg chg="add mod modGraphic">
          <ac:chgData name="Aybike TUNÇ" userId="S::aybike.tunc@antalya.edu.tr::81dacc9a-2b24-4faf-8a2b-f928c488afb9" providerId="AD" clId="Web-{CAC4BFE5-FD32-DBCF-FEEE-1E2C705D7C75}" dt="2024-05-27T10:13:50.290" v="325"/>
          <ac:graphicFrameMkLst>
            <pc:docMk/>
            <pc:sldMk cId="2179233219" sldId="359"/>
            <ac:graphicFrameMk id="4" creationId="{C7BFDE3C-DCDB-AACF-6A91-03BFBAFDBCDD}"/>
          </ac:graphicFrameMkLst>
        </pc:graphicFrameChg>
      </pc:sldChg>
    </pc:docChg>
  </pc:docChgLst>
  <pc:docChgLst>
    <pc:chgData name="Aybike TUNÇ" userId="S::aybike.tunc@antalya.edu.tr::81dacc9a-2b24-4faf-8a2b-f928c488afb9" providerId="AD" clId="Web-{DD4C36C6-C001-9C10-E838-983C24C5650C}"/>
    <pc:docChg chg="addSld delSld modSld modSection">
      <pc:chgData name="Aybike TUNÇ" userId="S::aybike.tunc@antalya.edu.tr::81dacc9a-2b24-4faf-8a2b-f928c488afb9" providerId="AD" clId="Web-{DD4C36C6-C001-9C10-E838-983C24C5650C}" dt="2024-05-27T11:31:02.253" v="128" actId="20577"/>
      <pc:docMkLst>
        <pc:docMk/>
      </pc:docMkLst>
      <pc:sldChg chg="modSp">
        <pc:chgData name="Aybike TUNÇ" userId="S::aybike.tunc@antalya.edu.tr::81dacc9a-2b24-4faf-8a2b-f928c488afb9" providerId="AD" clId="Web-{DD4C36C6-C001-9C10-E838-983C24C5650C}" dt="2024-05-27T11:31:02.253" v="128" actId="20577"/>
        <pc:sldMkLst>
          <pc:docMk/>
          <pc:sldMk cId="2340244422" sldId="278"/>
        </pc:sldMkLst>
        <pc:spChg chg="mod">
          <ac:chgData name="Aybike TUNÇ" userId="S::aybike.tunc@antalya.edu.tr::81dacc9a-2b24-4faf-8a2b-f928c488afb9" providerId="AD" clId="Web-{DD4C36C6-C001-9C10-E838-983C24C5650C}" dt="2024-05-27T11:31:02.253" v="128" actId="20577"/>
          <ac:spMkLst>
            <pc:docMk/>
            <pc:sldMk cId="2340244422" sldId="278"/>
            <ac:spMk id="2" creationId="{492FF62D-35B1-64E0-8178-92B21F338D5D}"/>
          </ac:spMkLst>
        </pc:spChg>
      </pc:sldChg>
      <pc:sldChg chg="modSp">
        <pc:chgData name="Aybike TUNÇ" userId="S::aybike.tunc@antalya.edu.tr::81dacc9a-2b24-4faf-8a2b-f928c488afb9" providerId="AD" clId="Web-{DD4C36C6-C001-9C10-E838-983C24C5650C}" dt="2024-05-27T11:24:29.039" v="15" actId="1076"/>
        <pc:sldMkLst>
          <pc:docMk/>
          <pc:sldMk cId="2309275913" sldId="304"/>
        </pc:sldMkLst>
        <pc:picChg chg="mod">
          <ac:chgData name="Aybike TUNÇ" userId="S::aybike.tunc@antalya.edu.tr::81dacc9a-2b24-4faf-8a2b-f928c488afb9" providerId="AD" clId="Web-{DD4C36C6-C001-9C10-E838-983C24C5650C}" dt="2024-05-27T11:24:29.039" v="15" actId="1076"/>
          <ac:picMkLst>
            <pc:docMk/>
            <pc:sldMk cId="2309275913" sldId="304"/>
            <ac:picMk id="4" creationId="{0909684B-EC69-BEBB-5854-2150CA9720BD}"/>
          </ac:picMkLst>
        </pc:picChg>
      </pc:sldChg>
      <pc:sldChg chg="modSp">
        <pc:chgData name="Aybike TUNÇ" userId="S::aybike.tunc@antalya.edu.tr::81dacc9a-2b24-4faf-8a2b-f928c488afb9" providerId="AD" clId="Web-{DD4C36C6-C001-9C10-E838-983C24C5650C}" dt="2024-05-27T11:22:34.031" v="7" actId="1076"/>
        <pc:sldMkLst>
          <pc:docMk/>
          <pc:sldMk cId="1666700588" sldId="353"/>
        </pc:sldMkLst>
        <pc:graphicFrameChg chg="mod">
          <ac:chgData name="Aybike TUNÇ" userId="S::aybike.tunc@antalya.edu.tr::81dacc9a-2b24-4faf-8a2b-f928c488afb9" providerId="AD" clId="Web-{DD4C36C6-C001-9C10-E838-983C24C5650C}" dt="2024-05-27T11:22:34.031" v="7" actId="1076"/>
          <ac:graphicFrameMkLst>
            <pc:docMk/>
            <pc:sldMk cId="1666700588" sldId="353"/>
            <ac:graphicFrameMk id="9" creationId="{8815F374-469E-4465-B08B-75B70263E7A4}"/>
          </ac:graphicFrameMkLst>
        </pc:graphicFrameChg>
      </pc:sldChg>
      <pc:sldChg chg="modSp">
        <pc:chgData name="Aybike TUNÇ" userId="S::aybike.tunc@antalya.edu.tr::81dacc9a-2b24-4faf-8a2b-f928c488afb9" providerId="AD" clId="Web-{DD4C36C6-C001-9C10-E838-983C24C5650C}" dt="2024-05-27T11:24:14.866" v="13" actId="1076"/>
        <pc:sldMkLst>
          <pc:docMk/>
          <pc:sldMk cId="1346354361" sldId="357"/>
        </pc:sldMkLst>
        <pc:picChg chg="mod">
          <ac:chgData name="Aybike TUNÇ" userId="S::aybike.tunc@antalya.edu.tr::81dacc9a-2b24-4faf-8a2b-f928c488afb9" providerId="AD" clId="Web-{DD4C36C6-C001-9C10-E838-983C24C5650C}" dt="2024-05-27T11:24:11.631" v="12" actId="1076"/>
          <ac:picMkLst>
            <pc:docMk/>
            <pc:sldMk cId="1346354361" sldId="357"/>
            <ac:picMk id="2" creationId="{D296581D-6D24-F05A-C708-09E7D8A657E1}"/>
          </ac:picMkLst>
        </pc:picChg>
        <pc:picChg chg="mod">
          <ac:chgData name="Aybike TUNÇ" userId="S::aybike.tunc@antalya.edu.tr::81dacc9a-2b24-4faf-8a2b-f928c488afb9" providerId="AD" clId="Web-{DD4C36C6-C001-9C10-E838-983C24C5650C}" dt="2024-05-27T11:24:14.866" v="13" actId="1076"/>
          <ac:picMkLst>
            <pc:docMk/>
            <pc:sldMk cId="1346354361" sldId="357"/>
            <ac:picMk id="3" creationId="{96D7F9BE-4F62-822D-3B07-FAB4B9AFB9AB}"/>
          </ac:picMkLst>
        </pc:picChg>
      </pc:sldChg>
      <pc:sldChg chg="modSp">
        <pc:chgData name="Aybike TUNÇ" userId="S::aybike.tunc@antalya.edu.tr::81dacc9a-2b24-4faf-8a2b-f928c488afb9" providerId="AD" clId="Web-{DD4C36C6-C001-9C10-E838-983C24C5650C}" dt="2024-05-27T11:27:49.302" v="51"/>
        <pc:sldMkLst>
          <pc:docMk/>
          <pc:sldMk cId="2179233219" sldId="359"/>
        </pc:sldMkLst>
        <pc:graphicFrameChg chg="mod modGraphic">
          <ac:chgData name="Aybike TUNÇ" userId="S::aybike.tunc@antalya.edu.tr::81dacc9a-2b24-4faf-8a2b-f928c488afb9" providerId="AD" clId="Web-{DD4C36C6-C001-9C10-E838-983C24C5650C}" dt="2024-05-27T11:27:49.302" v="51"/>
          <ac:graphicFrameMkLst>
            <pc:docMk/>
            <pc:sldMk cId="2179233219" sldId="359"/>
            <ac:graphicFrameMk id="4" creationId="{C7BFDE3C-DCDB-AACF-6A91-03BFBAFDBCDD}"/>
          </ac:graphicFrameMkLst>
        </pc:graphicFrameChg>
      </pc:sldChg>
      <pc:sldChg chg="modSp">
        <pc:chgData name="Aybike TUNÇ" userId="S::aybike.tunc@antalya.edu.tr::81dacc9a-2b24-4faf-8a2b-f928c488afb9" providerId="AD" clId="Web-{DD4C36C6-C001-9C10-E838-983C24C5650C}" dt="2024-05-27T11:18:41.734" v="1"/>
        <pc:sldMkLst>
          <pc:docMk/>
          <pc:sldMk cId="622578243" sldId="368"/>
        </pc:sldMkLst>
        <pc:graphicFrameChg chg="modGraphic">
          <ac:chgData name="Aybike TUNÇ" userId="S::aybike.tunc@antalya.edu.tr::81dacc9a-2b24-4faf-8a2b-f928c488afb9" providerId="AD" clId="Web-{DD4C36C6-C001-9C10-E838-983C24C5650C}" dt="2024-05-27T11:18:41.734" v="1"/>
          <ac:graphicFrameMkLst>
            <pc:docMk/>
            <pc:sldMk cId="622578243" sldId="368"/>
            <ac:graphicFrameMk id="66" creationId="{4E4BC37B-8B6C-4421-8472-B24C6619D2F1}"/>
          </ac:graphicFrameMkLst>
        </pc:graphicFrameChg>
      </pc:sldChg>
      <pc:sldChg chg="modSp">
        <pc:chgData name="Aybike TUNÇ" userId="S::aybike.tunc@antalya.edu.tr::81dacc9a-2b24-4faf-8a2b-f928c488afb9" providerId="AD" clId="Web-{DD4C36C6-C001-9C10-E838-983C24C5650C}" dt="2024-05-27T11:23:17.393" v="8" actId="1076"/>
        <pc:sldMkLst>
          <pc:docMk/>
          <pc:sldMk cId="474467792" sldId="373"/>
        </pc:sldMkLst>
        <pc:graphicFrameChg chg="mod">
          <ac:chgData name="Aybike TUNÇ" userId="S::aybike.tunc@antalya.edu.tr::81dacc9a-2b24-4faf-8a2b-f928c488afb9" providerId="AD" clId="Web-{DD4C36C6-C001-9C10-E838-983C24C5650C}" dt="2024-05-27T11:23:17.393" v="8" actId="1076"/>
          <ac:graphicFrameMkLst>
            <pc:docMk/>
            <pc:sldMk cId="474467792" sldId="373"/>
            <ac:graphicFrameMk id="9" creationId="{8815F374-469E-4465-B08B-75B70263E7A4}"/>
          </ac:graphicFrameMkLst>
        </pc:graphicFrameChg>
      </pc:sldChg>
      <pc:sldChg chg="modSp">
        <pc:chgData name="Aybike TUNÇ" userId="S::aybike.tunc@antalya.edu.tr::81dacc9a-2b24-4faf-8a2b-f928c488afb9" providerId="AD" clId="Web-{DD4C36C6-C001-9C10-E838-983C24C5650C}" dt="2024-05-27T11:23:33.207" v="9" actId="1076"/>
        <pc:sldMkLst>
          <pc:docMk/>
          <pc:sldMk cId="3398806460" sldId="374"/>
        </pc:sldMkLst>
        <pc:picChg chg="mod">
          <ac:chgData name="Aybike TUNÇ" userId="S::aybike.tunc@antalya.edu.tr::81dacc9a-2b24-4faf-8a2b-f928c488afb9" providerId="AD" clId="Web-{DD4C36C6-C001-9C10-E838-983C24C5650C}" dt="2024-05-27T11:23:33.207" v="9" actId="1076"/>
          <ac:picMkLst>
            <pc:docMk/>
            <pc:sldMk cId="3398806460" sldId="374"/>
            <ac:picMk id="3" creationId="{CF228370-402E-1948-4C2A-F1585C652EBA}"/>
          </ac:picMkLst>
        </pc:picChg>
      </pc:sldChg>
      <pc:sldChg chg="new del">
        <pc:chgData name="Aybike TUNÇ" userId="S::aybike.tunc@antalya.edu.tr::81dacc9a-2b24-4faf-8a2b-f928c488afb9" providerId="AD" clId="Web-{DD4C36C6-C001-9C10-E838-983C24C5650C}" dt="2024-05-27T11:28:27.149" v="53"/>
        <pc:sldMkLst>
          <pc:docMk/>
          <pc:sldMk cId="3988976527" sldId="3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Derslerin_Anket_Sonuclari_2021-2022_Baha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Derslerin_Anket_Sonuclari_2021-2022_Baha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Derslerin_Anket_Sonuclari_2021-2022_Baha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Derslerin_Anket_Sonuclari_2021-2022_Baha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>
                <a:solidFill>
                  <a:schemeClr val="tx2"/>
                </a:solidFill>
              </a:rPr>
              <a:t>    İŞLETME BÖLÜMÜ 2021-2022 BAHAR DÖNEMİ DERS İÇERİK ANKETİ SONUÇLARI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52329032084993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2120803027069"/>
          <c:y val="0.24428157339728127"/>
          <c:w val="0.89762290632318542"/>
          <c:h val="0.6855598226794412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2079032"/>
        <c:axId val="792075072"/>
      </c:barChart>
      <c:catAx>
        <c:axId val="7920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5072"/>
        <c:crosses val="autoZero"/>
        <c:auto val="1"/>
        <c:lblAlgn val="ctr"/>
        <c:lblOffset val="100"/>
        <c:tickMarkSkip val="10"/>
        <c:noMultiLvlLbl val="0"/>
      </c:catAx>
      <c:valAx>
        <c:axId val="792075072"/>
        <c:scaling>
          <c:orientation val="minMax"/>
        </c:scaling>
        <c:delete val="0"/>
        <c:axPos val="l"/>
        <c:majorGridlines>
          <c:spPr>
            <a:ln w="34925" cap="flat" cmpd="sng" algn="ctr">
              <a:noFill/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2000"/>
                    <a:lumOff val="9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9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>
                <a:solidFill>
                  <a:schemeClr val="tx2"/>
                </a:solidFill>
              </a:rPr>
              <a:t>    İŞLETME BÖLÜMÜ 2021-2022 BAHAR DÖNEMİ DERS İÇERİK ANKETİ SONUÇLARI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52329032084993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2120803027069"/>
          <c:y val="0.24428157339728127"/>
          <c:w val="0.89762290632318542"/>
          <c:h val="0.6855598226794412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2079032"/>
        <c:axId val="792075072"/>
      </c:barChart>
      <c:catAx>
        <c:axId val="7920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5072"/>
        <c:crosses val="autoZero"/>
        <c:auto val="1"/>
        <c:lblAlgn val="ctr"/>
        <c:lblOffset val="100"/>
        <c:tickMarkSkip val="10"/>
        <c:noMultiLvlLbl val="0"/>
      </c:catAx>
      <c:valAx>
        <c:axId val="792075072"/>
        <c:scaling>
          <c:orientation val="minMax"/>
        </c:scaling>
        <c:delete val="0"/>
        <c:axPos val="l"/>
        <c:majorGridlines>
          <c:spPr>
            <a:ln w="34925" cap="flat" cmpd="sng" algn="ctr">
              <a:noFill/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2000"/>
                    <a:lumOff val="9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9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>
                <a:solidFill>
                  <a:schemeClr val="tx2"/>
                </a:solidFill>
              </a:rPr>
              <a:t>    İŞLETME BÖLÜMÜ 2021-2022 BAHAR DÖNEMİ DERS İÇERİK ANKETİ SONUÇLARI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52329032084993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2120803027069"/>
          <c:y val="0.24428157339728127"/>
          <c:w val="0.89762290632318542"/>
          <c:h val="0.6855598226794412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2079032"/>
        <c:axId val="792075072"/>
      </c:barChart>
      <c:catAx>
        <c:axId val="7920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5072"/>
        <c:crosses val="autoZero"/>
        <c:auto val="1"/>
        <c:lblAlgn val="ctr"/>
        <c:lblOffset val="100"/>
        <c:tickMarkSkip val="10"/>
        <c:noMultiLvlLbl val="0"/>
      </c:catAx>
      <c:valAx>
        <c:axId val="792075072"/>
        <c:scaling>
          <c:orientation val="minMax"/>
        </c:scaling>
        <c:delete val="0"/>
        <c:axPos val="l"/>
        <c:majorGridlines>
          <c:spPr>
            <a:ln w="34925" cap="flat" cmpd="sng" algn="ctr">
              <a:noFill/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2000"/>
                    <a:lumOff val="9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9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kern="1200" spc="0" baseline="0">
                <a:solidFill>
                  <a:schemeClr val="tx2"/>
                </a:solidFill>
              </a:rPr>
              <a:t>    İŞLETME BÖLÜMÜ 2021-2022 BAHAR DÖNEMİ DERS İÇERİK ANKETİ SONUÇLARI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52329032084993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2120803027069"/>
          <c:y val="0.24428157339728127"/>
          <c:w val="0.89762290632318542"/>
          <c:h val="0.6855598226794412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2079032"/>
        <c:axId val="792075072"/>
      </c:barChart>
      <c:catAx>
        <c:axId val="7920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5072"/>
        <c:crosses val="autoZero"/>
        <c:auto val="1"/>
        <c:lblAlgn val="ctr"/>
        <c:lblOffset val="100"/>
        <c:tickMarkSkip val="10"/>
        <c:noMultiLvlLbl val="0"/>
      </c:catAx>
      <c:valAx>
        <c:axId val="792075072"/>
        <c:scaling>
          <c:orientation val="minMax"/>
        </c:scaling>
        <c:delete val="0"/>
        <c:axPos val="l"/>
        <c:majorGridlines>
          <c:spPr>
            <a:ln w="34925" cap="flat" cmpd="sng" algn="ctr">
              <a:noFill/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2000"/>
                    <a:lumOff val="9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79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0.0075</cdr:y>
    </cdr:from>
    <cdr:to>
      <cdr:x>0.46758</cdr:x>
      <cdr:y>0.18023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1A3468F4-FA7A-550F-7261-16542048F0B6}"/>
            </a:ext>
          </a:extLst>
        </cdr:cNvPr>
        <cdr:cNvSpPr txBox="1"/>
      </cdr:nvSpPr>
      <cdr:spPr>
        <a:xfrm xmlns:a="http://schemas.openxmlformats.org/drawingml/2006/main">
          <a:off x="0" y="39693"/>
          <a:ext cx="407865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İşletme Bölümü 2022-2023 Bahar Dönemi Ders Değerlendirmesi Anket Sonuçları 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                                      Ders İçerik Anketi Ortalaması:84,91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</a:t>
          </a:r>
          <a:endParaRPr lang="en-US" sz="1800" b="1" dirty="0">
            <a:latin typeface="Calibri 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0.0075</cdr:y>
    </cdr:from>
    <cdr:to>
      <cdr:x>0.46758</cdr:x>
      <cdr:y>0.18023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1A3468F4-FA7A-550F-7261-16542048F0B6}"/>
            </a:ext>
          </a:extLst>
        </cdr:cNvPr>
        <cdr:cNvSpPr txBox="1"/>
      </cdr:nvSpPr>
      <cdr:spPr>
        <a:xfrm xmlns:a="http://schemas.openxmlformats.org/drawingml/2006/main">
          <a:off x="0" y="39693"/>
          <a:ext cx="407865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İşletme Bölümü 2022-2023 Bahar Dönemi Öğretim Üyesi Değerlendirmesi Anket Sonuçları 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                                      Öğretim Üyesi Anketi Ortalaması:84,06</a:t>
          </a:r>
        </a:p>
        <a:p xmlns:a="http://schemas.openxmlformats.org/drawingml/2006/main">
          <a:endParaRPr lang="tr-TR" sz="1800" b="1" dirty="0">
            <a:latin typeface="Calibri "/>
            <a:cs typeface="Times New Roman" panose="02020603050405020304" pitchFamily="18" charset="0"/>
          </a:endParaRP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</a:t>
          </a:r>
          <a:endParaRPr lang="en-US" sz="1800" b="1" dirty="0">
            <a:latin typeface="Calibri 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0.07855</cdr:x>
      <cdr:y>0.17154</cdr:y>
    </cdr:from>
    <cdr:to>
      <cdr:x>0.87346</cdr:x>
      <cdr:y>0.95779</cdr:y>
    </cdr:to>
    <cdr:pic>
      <cdr:nvPicPr>
        <cdr:cNvPr id="6" name="Resim 5" descr="metin, ekran görüntüsü, yazı tipi, diyagram içeren bir resim&#10;&#10;Açıklama otomatik olarak oluşturuldu">
          <a:extLst xmlns:a="http://schemas.openxmlformats.org/drawingml/2006/main">
            <a:ext uri="{FF2B5EF4-FFF2-40B4-BE49-F238E27FC236}">
              <a16:creationId xmlns:a16="http://schemas.microsoft.com/office/drawing/2014/main" id="{8C1CFCBB-6255-B38B-91DE-DC8601B37F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88161" y="832859"/>
          <a:ext cx="5952468" cy="381744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0.0075</cdr:y>
    </cdr:from>
    <cdr:to>
      <cdr:x>0.46758</cdr:x>
      <cdr:y>0.18023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1A3468F4-FA7A-550F-7261-16542048F0B6}"/>
            </a:ext>
          </a:extLst>
        </cdr:cNvPr>
        <cdr:cNvSpPr txBox="1"/>
      </cdr:nvSpPr>
      <cdr:spPr>
        <a:xfrm xmlns:a="http://schemas.openxmlformats.org/drawingml/2006/main">
          <a:off x="0" y="39693"/>
          <a:ext cx="407865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İşletme Bölümü 2023-2024 Güz Dönemi Ders Değerlendirmesi Anket Sonuçları 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                                      Ders İçerik Anketi Ortalaması:85,76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</a:t>
          </a:r>
          <a:endParaRPr lang="en-US" sz="1800" b="1" dirty="0">
            <a:latin typeface="Calibri 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0.07744</cdr:x>
      <cdr:y>0.15185</cdr:y>
    </cdr:from>
    <cdr:to>
      <cdr:x>0.92559</cdr:x>
      <cdr:y>1</cdr:y>
    </cdr:to>
    <cdr:pic>
      <cdr:nvPicPr>
        <cdr:cNvPr id="4" name="Resim 3" descr="metin, ekran görüntüsü, yazı tipi, diyagram içeren bir resim&#10;&#10;Açıklama otomatik olarak oluşturuldu">
          <a:extLst xmlns:a="http://schemas.openxmlformats.org/drawingml/2006/main">
            <a:ext uri="{FF2B5EF4-FFF2-40B4-BE49-F238E27FC236}">
              <a16:creationId xmlns:a16="http://schemas.microsoft.com/office/drawing/2014/main" id="{F2FCD030-03A3-199C-EB74-C7C22714E7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3244" y="790776"/>
          <a:ext cx="7154358" cy="44167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0.0075</cdr:y>
    </cdr:from>
    <cdr:to>
      <cdr:x>0.46758</cdr:x>
      <cdr:y>0.18023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1A3468F4-FA7A-550F-7261-16542048F0B6}"/>
            </a:ext>
          </a:extLst>
        </cdr:cNvPr>
        <cdr:cNvSpPr txBox="1"/>
      </cdr:nvSpPr>
      <cdr:spPr>
        <a:xfrm xmlns:a="http://schemas.openxmlformats.org/drawingml/2006/main">
          <a:off x="0" y="39693"/>
          <a:ext cx="407865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İşletme Bölümü 2023-2024 Güz Dönemi Öğretim Üyesi Değerlendirmesi Anket Sonuçları </a:t>
          </a: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                                      Öğretim Üyesi Anketi Ortalaması:84,06</a:t>
          </a:r>
        </a:p>
        <a:p xmlns:a="http://schemas.openxmlformats.org/drawingml/2006/main">
          <a:endParaRPr lang="tr-TR" sz="1800" b="1" dirty="0">
            <a:latin typeface="Calibri "/>
            <a:cs typeface="Times New Roman" panose="02020603050405020304" pitchFamily="18" charset="0"/>
          </a:endParaRPr>
        </a:p>
        <a:p xmlns:a="http://schemas.openxmlformats.org/drawingml/2006/main">
          <a:r>
            <a:rPr lang="tr-TR" sz="1800" b="1" dirty="0">
              <a:latin typeface="Calibri "/>
              <a:cs typeface="Times New Roman" panose="02020603050405020304" pitchFamily="18" charset="0"/>
            </a:rPr>
            <a:t> </a:t>
          </a:r>
          <a:endParaRPr lang="en-US" sz="1800" b="1" dirty="0">
            <a:latin typeface="Calibri 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Öğrenci velisi çıkarıldı.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Geçen ar. gör alındığı için bu sayı 1’e düşürülmüştür. Öğretim üyesi ihtiyacı sabit kaldı.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05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Geçen senekiler karşılanmamış bu sene de bu ihtiyaçlar eklenmiştir.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41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Toplantıda sorulacak. Bu bölümde hocaların </a:t>
            </a:r>
            <a:r>
              <a:rPr lang="tr-TR" err="1"/>
              <a:t>aap’si</a:t>
            </a:r>
            <a:r>
              <a:rPr lang="tr-TR"/>
              <a:t> paylaşılmalı mı?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5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2488" y="4458979"/>
            <a:ext cx="430464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tr-TR" sz="2200" b="1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tr-TR" sz="2800" b="1">
                <a:solidFill>
                  <a:schemeClr val="accent5">
                    <a:lumMod val="50000"/>
                  </a:schemeClr>
                </a:solidFill>
              </a:rPr>
              <a:t>       İŞLETME BÖLÜMÜ</a:t>
            </a:r>
            <a:endParaRPr lang="tr-TR" sz="2800" b="1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2023 YILI </a:t>
            </a:r>
            <a:endParaRPr lang="en-US" sz="3200" b="1" spc="5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FE785E69-6E79-D3A7-B65D-21699F46B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79831"/>
              </p:ext>
            </p:extLst>
          </p:nvPr>
        </p:nvGraphicFramePr>
        <p:xfrm>
          <a:off x="1326229" y="2624537"/>
          <a:ext cx="6317034" cy="3057308"/>
        </p:xfrm>
        <a:graphic>
          <a:graphicData uri="http://schemas.openxmlformats.org/drawingml/2006/table">
            <a:tbl>
              <a:tblPr/>
              <a:tblGrid>
                <a:gridCol w="1531844">
                  <a:extLst>
                    <a:ext uri="{9D8B030D-6E8A-4147-A177-3AD203B41FA5}">
                      <a16:colId xmlns:a16="http://schemas.microsoft.com/office/drawing/2014/main" val="3927602092"/>
                    </a:ext>
                  </a:extLst>
                </a:gridCol>
                <a:gridCol w="153184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62030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63304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14131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>
                      <a:solidFill>
                        <a:srgbClr val="141312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141312"/>
                      </a:solidFill>
                    </a:lnT>
                    <a:lnB w="6350">
                      <a:solidFill>
                        <a:srgbClr val="141312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durumda bulunmamaktadır.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>
                      <a:solidFill>
                        <a:srgbClr val="141312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141312"/>
                      </a:solidFill>
                    </a:lnT>
                    <a:lnB w="6350">
                      <a:solidFill>
                        <a:srgbClr val="14131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>
                      <a:solidFill>
                        <a:srgbClr val="141312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141312"/>
                      </a:solidFill>
                    </a:lnT>
                    <a:lnB w="6350">
                      <a:solidFill>
                        <a:srgbClr val="141312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35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6065" y="1387073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52993"/>
              </p:ext>
            </p:extLst>
          </p:nvPr>
        </p:nvGraphicFramePr>
        <p:xfrm>
          <a:off x="403872" y="2760452"/>
          <a:ext cx="8326374" cy="29732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16415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309959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1200727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:….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noProof="0">
                          <a:solidFill>
                            <a:srgbClr val="0C0D0D"/>
                          </a:solidFill>
                          <a:latin typeface="Calibri"/>
                        </a:rPr>
                        <a:t>Kalite komisyonu liderliği bölüm başkanı tarafından yürütülmemektedir. Kalite komisyonu liderliği bölüm dışından bir üye tarafından yapılmaktadır.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: ….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C0D0D"/>
                          </a:solidFill>
                        </a:rPr>
                        <a:t>31.08.2024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C0D0D"/>
                          </a:solidFill>
                        </a:rPr>
                        <a:t>Doktor Öğretim Üyesi Alımı ilanı için toplantı düzenlenmesi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Faaliyet :…..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0C0D0D"/>
                          </a:solidFill>
                        </a:rPr>
                        <a:t>Doktor Öğretim Üyesi Alımı ilanının Rektörlüğe bildirilmesi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836318" y="11901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metin, ekran görüntüsü, yazı tipi, diyagram içeren bir resim&#10;&#10;Açıklama otomatik olarak oluşturuldu">
            <a:extLst>
              <a:ext uri="{FF2B5EF4-FFF2-40B4-BE49-F238E27FC236}">
                <a16:creationId xmlns:a16="http://schemas.microsoft.com/office/drawing/2014/main" id="{22A92113-C05D-31A6-BF3E-E5AE79371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46" y="1639593"/>
            <a:ext cx="6811378" cy="4781329"/>
          </a:xfrm>
          <a:prstGeom prst="rect">
            <a:avLst/>
          </a:prstGeom>
        </p:spPr>
      </p:pic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8815F374-469E-4465-B08B-75B70263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56413"/>
              </p:ext>
            </p:extLst>
          </p:nvPr>
        </p:nvGraphicFramePr>
        <p:xfrm>
          <a:off x="588772" y="974083"/>
          <a:ext cx="8377838" cy="53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836318" y="11901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8815F374-469E-4465-B08B-75B70263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63415"/>
              </p:ext>
            </p:extLst>
          </p:nvPr>
        </p:nvGraphicFramePr>
        <p:xfrm>
          <a:off x="339550" y="1395890"/>
          <a:ext cx="8805397" cy="485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46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836318" y="11901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8815F374-469E-4465-B08B-75B70263E7A4}"/>
              </a:ext>
            </a:extLst>
          </p:cNvPr>
          <p:cNvGraphicFramePr>
            <a:graphicFrameLocks/>
          </p:cNvGraphicFramePr>
          <p:nvPr/>
        </p:nvGraphicFramePr>
        <p:xfrm>
          <a:off x="797539" y="966008"/>
          <a:ext cx="8722894" cy="529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Resim 2" descr="metin, ekran görüntüsü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CF228370-402E-1948-4C2A-F1585C652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5" y="1634168"/>
            <a:ext cx="7155644" cy="49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2058740" y="-382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8815F374-469E-4465-B08B-75B70263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36448"/>
              </p:ext>
            </p:extLst>
          </p:nvPr>
        </p:nvGraphicFramePr>
        <p:xfrm>
          <a:off x="249976" y="1090311"/>
          <a:ext cx="8435280" cy="52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51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06604" y="3341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96581D-6D24-F05A-C708-09E7D8A65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1" y="1221870"/>
            <a:ext cx="6881090" cy="4639479"/>
          </a:xfrm>
          <a:prstGeom prst="rect">
            <a:avLst/>
          </a:prstGeom>
        </p:spPr>
      </p:pic>
      <p:pic>
        <p:nvPicPr>
          <p:cNvPr id="3" name="Picture 2" descr="A colorful stripes on a white background&#10;&#10;Description automatically generated">
            <a:extLst>
              <a:ext uri="{FF2B5EF4-FFF2-40B4-BE49-F238E27FC236}">
                <a16:creationId xmlns:a16="http://schemas.microsoft.com/office/drawing/2014/main" id="{96D7F9BE-4F62-822D-3B07-FAB4B9AF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9" y="4459746"/>
            <a:ext cx="8237348" cy="21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0909684B-EC69-BEBB-5854-2150CA97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69" y="1596272"/>
            <a:ext cx="5915938" cy="463068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0915731-A503-2037-48A2-6868F5C02D6C}"/>
              </a:ext>
            </a:extLst>
          </p:cNvPr>
          <p:cNvSpPr txBox="1"/>
          <p:nvPr/>
        </p:nvSpPr>
        <p:spPr>
          <a:xfrm>
            <a:off x="3657600" y="89108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1B08B31-B051-5C4E-90F7-9642CBDAD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2" y="1715048"/>
            <a:ext cx="7440192" cy="27928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FDE3C-DCDB-AACF-6A91-03BFBAFDB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81042"/>
              </p:ext>
            </p:extLst>
          </p:nvPr>
        </p:nvGraphicFramePr>
        <p:xfrm>
          <a:off x="1002082" y="4864273"/>
          <a:ext cx="7451921" cy="13849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2233">
                  <a:extLst>
                    <a:ext uri="{9D8B030D-6E8A-4147-A177-3AD203B41FA5}">
                      <a16:colId xmlns:a16="http://schemas.microsoft.com/office/drawing/2014/main" val="3727709270"/>
                    </a:ext>
                  </a:extLst>
                </a:gridCol>
                <a:gridCol w="1299688">
                  <a:extLst>
                    <a:ext uri="{9D8B030D-6E8A-4147-A177-3AD203B41FA5}">
                      <a16:colId xmlns:a16="http://schemas.microsoft.com/office/drawing/2014/main" val="1918787828"/>
                    </a:ext>
                  </a:extLst>
                </a:gridCol>
              </a:tblGrid>
              <a:tr h="498110">
                <a:tc>
                  <a:txBody>
                    <a:bodyPr/>
                    <a:lstStyle/>
                    <a:p>
                      <a:pPr fontAlgn="b"/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Ulusal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hakemli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dergilerde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yayımlanmış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öğretim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elemanı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başına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düşen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yayın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sayısı</a:t>
                      </a:r>
                      <a:endParaRPr lang="en-US" sz="1600" b="1">
                        <a:solidFill>
                          <a:srgbClr val="0F230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0429"/>
                  </a:ext>
                </a:extLst>
              </a:tr>
              <a:tr h="498110">
                <a:tc>
                  <a:txBody>
                    <a:bodyPr/>
                    <a:lstStyle/>
                    <a:p>
                      <a:pPr fontAlgn="b"/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SCI, SCI-Expanded, SSCI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AHCI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endeksli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dergilerde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yayımlanmış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öğretim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elemanı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başına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düşen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yayın</a:t>
                      </a: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sayısı</a:t>
                      </a: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604844"/>
                  </a:ext>
                </a:extLst>
              </a:tr>
              <a:tr h="27672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Öğretim</a:t>
                      </a:r>
                      <a:r>
                        <a:rPr lang="en-US" sz="1600" b="1" i="0" u="none" strike="noStrike" noProof="0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elemanı</a:t>
                      </a:r>
                      <a:r>
                        <a:rPr lang="en-US" sz="1600" b="1" i="0" u="none" strike="noStrike" noProof="0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başına</a:t>
                      </a:r>
                      <a:r>
                        <a:rPr lang="en-US" sz="1600" b="1" i="0" u="none" strike="noStrike" noProof="0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düşen</a:t>
                      </a:r>
                      <a:r>
                        <a:rPr lang="en-US" sz="1600" b="1" i="0" u="none" strike="noStrike" noProof="0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yayın</a:t>
                      </a:r>
                      <a:r>
                        <a:rPr lang="en-US" sz="1600" b="1" i="0" u="none" strike="noStrike" noProof="0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noProof="0" err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sayısı</a:t>
                      </a:r>
                      <a:endParaRPr lang="en-US" sz="1600" b="1" i="0" u="none" strike="noStrike" noProof="0">
                        <a:solidFill>
                          <a:srgbClr val="8AD0D5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 b="1">
                          <a:solidFill>
                            <a:srgbClr val="0F2303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9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0D66EC7-28FE-F307-CAE2-7BA712D3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908194"/>
            <a:ext cx="58102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/>
          </a:p>
        </p:txBody>
      </p:sp>
      <p:sp>
        <p:nvSpPr>
          <p:cNvPr id="4" name="Dikdörtgen 3"/>
          <p:cNvSpPr/>
          <p:nvPr/>
        </p:nvSpPr>
        <p:spPr>
          <a:xfrm>
            <a:off x="490637" y="5026511"/>
            <a:ext cx="835292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İŞLETME BÖLÜMÜNÜN ÇALIŞMA POLİTİKASI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800" b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 araştırma hem de eğitim konusunda uluslararası standartlarda faaliyet göstermek ve öğrenci odaklı gayretlerimizi artırarak sürdürmektir.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90637" y="3106401"/>
            <a:ext cx="835292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İŞLETME BÖLÜMÜNÜN VİZYONU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800" b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Beş yıl içinde Türkiye’deki vakıf üniversiteleri bünyesinde işletme bölümleri içerisinde ilk on bölüm arasına girebilmek ve on yıl içerisinde Avrupa’nın en iyi yüz işletme bölümü içerisinde olmaktır.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89995" y="1667695"/>
            <a:ext cx="835292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İŞLETME BÖLÜMÜNÜN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1800" b="1">
                <a:solidFill>
                  <a:srgbClr val="0C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Ulusal ve uluslararası işletmelerde yöneticilik yapabilecek yeterlikte, en az iki dil bilen ve yönetsel becerilere ve liderlik özelliklerine sahip öğrenciler yetiştirmektir.</a:t>
            </a:r>
          </a:p>
        </p:txBody>
      </p:sp>
    </p:spTree>
    <p:extLst>
      <p:ext uri="{BB962C8B-B14F-4D97-AF65-F5344CB8AC3E}">
        <p14:creationId xmlns:p14="http://schemas.microsoft.com/office/powerpoint/2010/main" val="40113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FF62D-35B1-64E0-8178-92B21F338D5D}"/>
              </a:ext>
            </a:extLst>
          </p:cNvPr>
          <p:cNvSpPr txBox="1"/>
          <p:nvPr/>
        </p:nvSpPr>
        <p:spPr>
          <a:xfrm>
            <a:off x="519915" y="1939635"/>
            <a:ext cx="8117665" cy="2908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İşletme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bölümündeki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süreçleri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n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düzenli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olarak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 genel kurul toplantılarında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gözden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geçiri</a:t>
            </a:r>
            <a:r>
              <a:rPr lang="tr-TR" sz="2000" err="1">
                <a:solidFill>
                  <a:srgbClr val="0C0D0D"/>
                </a:solidFill>
                <a:latin typeface="Times New Roman"/>
                <a:cs typeface="Times New Roman"/>
              </a:rPr>
              <a:t>lmesi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ve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iyileştirme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fırsatlarını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n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 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belirle</a:t>
            </a:r>
            <a:r>
              <a:rPr lang="tr-TR" sz="2000" err="1">
                <a:solidFill>
                  <a:srgbClr val="0C0D0D"/>
                </a:solidFill>
                <a:latin typeface="Times New Roman"/>
                <a:cs typeface="Times New Roman"/>
              </a:rPr>
              <a:t>nmesi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,</a:t>
            </a:r>
            <a:endParaRPr lang="en-US" sz="2000">
              <a:latin typeface="Times New Roman"/>
              <a:cs typeface="Times New Roman"/>
            </a:endParaRP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Özellikle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verimsizlikleri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n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veya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tekrarlanan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hataları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n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tespit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edi</a:t>
            </a:r>
            <a:r>
              <a:rPr lang="tr-TR" sz="2000" err="1">
                <a:solidFill>
                  <a:srgbClr val="0C0D0D"/>
                </a:solidFill>
                <a:latin typeface="Times New Roman"/>
                <a:cs typeface="Times New Roman"/>
              </a:rPr>
              <a:t>lip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 iş s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üreçlerin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in düzenli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olarak</a:t>
            </a:r>
            <a:r>
              <a:rPr lang="en-US" sz="2000">
                <a:solidFill>
                  <a:srgbClr val="0C0D0D"/>
                </a:solidFill>
                <a:latin typeface="Times New Roman"/>
                <a:cs typeface="Times New Roman"/>
              </a:rPr>
              <a:t> 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genel kurul toplantılarında </a:t>
            </a:r>
            <a:r>
              <a:rPr lang="en-US" sz="2000" err="1">
                <a:solidFill>
                  <a:srgbClr val="0C0D0D"/>
                </a:solidFill>
                <a:latin typeface="Times New Roman"/>
                <a:cs typeface="Times New Roman"/>
              </a:rPr>
              <a:t>değerlendiri</a:t>
            </a:r>
            <a:r>
              <a:rPr lang="tr-TR" sz="2000" err="1">
                <a:solidFill>
                  <a:srgbClr val="0C0D0D"/>
                </a:solidFill>
                <a:latin typeface="Times New Roman"/>
                <a:cs typeface="Times New Roman"/>
              </a:rPr>
              <a:t>lmesi</a:t>
            </a:r>
            <a:r>
              <a:rPr lang="tr-TR" sz="2000">
                <a:solidFill>
                  <a:srgbClr val="0C0D0D"/>
                </a:solidFill>
                <a:latin typeface="Times New Roman"/>
                <a:cs typeface="Times New Roman"/>
              </a:rPr>
              <a:t> ve çözüm yollarının aranması.</a:t>
            </a: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tr-TR" sz="2000">
                <a:solidFill>
                  <a:srgbClr val="0C0D0D"/>
                </a:solidFill>
                <a:latin typeface="Times New Roman"/>
                <a:ea typeface="Calibri"/>
                <a:cs typeface="Times New Roman"/>
              </a:rPr>
              <a:t>Toplumsal katkı alanında daha çok projelerin üretilmesi</a:t>
            </a:r>
          </a:p>
          <a:p>
            <a:pPr marL="285750" indent="-285750" algn="just">
              <a:spcBef>
                <a:spcPts val="1000"/>
              </a:spcBef>
              <a:buFont typeface="Arial"/>
              <a:buChar char="•"/>
            </a:pPr>
            <a:r>
              <a:rPr lang="tr-TR" sz="2000">
                <a:solidFill>
                  <a:srgbClr val="0C0D0D"/>
                </a:solidFill>
                <a:latin typeface="Times New Roman"/>
                <a:ea typeface="Calibri"/>
                <a:cs typeface="Times New Roman"/>
              </a:rPr>
              <a:t>Kalite dosyalarının bulut sisteminde düzenli olarak depolanması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03FB5-F640-35AC-5565-400B8B13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z="2800">
                <a:cs typeface="Calibri"/>
              </a:rPr>
              <a:t>3</a:t>
            </a:r>
          </a:p>
        </p:txBody>
      </p:sp>
      <p:sp>
        <p:nvSpPr>
          <p:cNvPr id="11" name="Metin kutusu 4">
            <a:extLst>
              <a:ext uri="{FF2B5EF4-FFF2-40B4-BE49-F238E27FC236}">
                <a16:creationId xmlns:a16="http://schemas.microsoft.com/office/drawing/2014/main" id="{AF1FB35F-20DC-B191-C88B-76BB13D07170}"/>
              </a:ext>
            </a:extLst>
          </p:cNvPr>
          <p:cNvSpPr txBox="1"/>
          <p:nvPr/>
        </p:nvSpPr>
        <p:spPr>
          <a:xfrm>
            <a:off x="2054673" y="405052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</a:p>
        </p:txBody>
      </p:sp>
      <p:pic>
        <p:nvPicPr>
          <p:cNvPr id="14" name="Content Placeholder 13" descr="A table with text on it">
            <a:extLst>
              <a:ext uri="{FF2B5EF4-FFF2-40B4-BE49-F238E27FC236}">
                <a16:creationId xmlns:a16="http://schemas.microsoft.com/office/drawing/2014/main" id="{57BBD36E-44D8-2108-5A59-212942B0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83" y="1419469"/>
            <a:ext cx="8293162" cy="4916052"/>
          </a:xfrm>
        </p:spPr>
      </p:pic>
    </p:spTree>
    <p:extLst>
      <p:ext uri="{BB962C8B-B14F-4D97-AF65-F5344CB8AC3E}">
        <p14:creationId xmlns:p14="http://schemas.microsoft.com/office/powerpoint/2010/main" val="39974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33686" y="472008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41757"/>
              </p:ext>
            </p:extLst>
          </p:nvPr>
        </p:nvGraphicFramePr>
        <p:xfrm>
          <a:off x="276064" y="1483863"/>
          <a:ext cx="8591872" cy="4576351"/>
        </p:xfrm>
        <a:graphic>
          <a:graphicData uri="http://schemas.openxmlformats.org/drawingml/2006/table">
            <a:tbl>
              <a:tblPr/>
              <a:tblGrid>
                <a:gridCol w="275044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90927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3215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akademik başarı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59627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Karar alıcı ve bütçe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86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ortak çalışmalar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7932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faliyetleri ve bölüm derslerini yürütmek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019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 Bölümü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ortak çalışmalar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birliği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082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Bölümü Akademik Kadrosu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eğitimini ve hizmet vermek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tarafından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alınması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9080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Politika ve yapı belirleyici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Belirlenen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yapılara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sağlamak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Dernekler, odalar ve sivil toplum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 ve ortaklık sağlayıcı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dahil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olmak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sektörel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gelişime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katkı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sunmak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sektörü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İstihdam sağlar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Yönetimler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ortaklığı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birliği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Halk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Bilgi, tanıtım, müşteri ve insan kaynağı sağlar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kalkınmaya, farkındalığa ve istihdama katkı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44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hizmeti almak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çağdaş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talebinde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bulunur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0708B8D-1C2B-9EAC-2D09-7177E5FC1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968603"/>
              </p:ext>
            </p:extLst>
          </p:nvPr>
        </p:nvGraphicFramePr>
        <p:xfrm>
          <a:off x="827088" y="2052638"/>
          <a:ext cx="7361386" cy="30237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9558">
                  <a:extLst>
                    <a:ext uri="{9D8B030D-6E8A-4147-A177-3AD203B41FA5}">
                      <a16:colId xmlns:a16="http://schemas.microsoft.com/office/drawing/2014/main" val="413851114"/>
                    </a:ext>
                  </a:extLst>
                </a:gridCol>
                <a:gridCol w="2490041">
                  <a:extLst>
                    <a:ext uri="{9D8B030D-6E8A-4147-A177-3AD203B41FA5}">
                      <a16:colId xmlns:a16="http://schemas.microsoft.com/office/drawing/2014/main" val="3895790830"/>
                    </a:ext>
                  </a:extLst>
                </a:gridCol>
                <a:gridCol w="2511787">
                  <a:extLst>
                    <a:ext uri="{9D8B030D-6E8A-4147-A177-3AD203B41FA5}">
                      <a16:colId xmlns:a16="http://schemas.microsoft.com/office/drawing/2014/main" val="2963251684"/>
                    </a:ext>
                  </a:extLst>
                </a:gridCol>
              </a:tblGrid>
              <a:tr h="212541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PAYDAŞ ADI</a:t>
                      </a:r>
                      <a:endParaRPr lang="tr-TR" sz="1800" b="0" i="0" u="none" strike="noStrike">
                        <a:effectLst/>
                        <a:latin typeface="Calibri"/>
                      </a:endParaRPr>
                    </a:p>
                  </a:txBody>
                  <a:tcPr marL="2540" marR="254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PAYDAŞ OLMA NEDENİ</a:t>
                      </a:r>
                      <a:endParaRPr lang="tr-TR" sz="1800" b="0" i="0" u="none" strike="noStrike">
                        <a:effectLst/>
                        <a:latin typeface="Calibri"/>
                      </a:endParaRPr>
                    </a:p>
                  </a:txBody>
                  <a:tcPr marL="2540" marR="254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PAYDAŞ BEKLENTİSİ</a:t>
                      </a:r>
                      <a:endParaRPr lang="tr-TR" sz="1800" b="0" i="0" u="none" strike="noStrike">
                        <a:effectLst/>
                        <a:latin typeface="Calibri"/>
                      </a:endParaRPr>
                    </a:p>
                  </a:txBody>
                  <a:tcPr marL="2540" marR="254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10390"/>
                  </a:ext>
                </a:extLst>
              </a:tr>
              <a:tr h="3975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Mezunlar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Sektörde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temsilcimiz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birliği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iletişim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564752"/>
                  </a:ext>
                </a:extLst>
              </a:tr>
              <a:tr h="44013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Araştırma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geliştirme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merkezleri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</a:t>
                      </a:r>
                      <a:r>
                        <a:rPr lang="da-DK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a-DK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yayın</a:t>
                      </a:r>
                      <a:r>
                        <a:rPr lang="da-DK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 </a:t>
                      </a:r>
                      <a:r>
                        <a:rPr lang="da-DK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</a:t>
                      </a:r>
                      <a:r>
                        <a:rPr lang="da-DK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a-DK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inovasyon</a:t>
                      </a:r>
                      <a:r>
                        <a:rPr lang="da-DK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a-DK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destekleme</a:t>
                      </a:r>
                      <a:endParaRPr lang="da-DK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Bilgi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üretimi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8129"/>
                  </a:ext>
                </a:extLst>
              </a:tr>
              <a:tr h="44013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Üniversite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fakülte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diğer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bölüm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idari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kadrosu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Eğitimin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verilmesine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destek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Uyumlu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27450"/>
                  </a:ext>
                </a:extLst>
              </a:tr>
              <a:tr h="44013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Bağımsız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Belgelendirme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Kuruluşu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Yönetim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Sisteminin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kurulması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sürdürülebilirliğin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sağlanması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KYS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standartları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çerçevesinde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sürecin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ilerlemesi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242350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Yükseköğretim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Kalite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Kurulu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ABÜ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İç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Kalite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Güvence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Sisteminin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oluşturulması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ABÜ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iç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güvencesinin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artırılması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Düzenli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olarak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KİDR,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Kurumsal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Dış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Değerlendirme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Kurumsal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Akreditasyon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süreçlerinde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işbirliği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55697"/>
                  </a:ext>
                </a:extLst>
              </a:tr>
              <a:tr h="44013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Dergiler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Öğretim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elemanlarının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yayınlarının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paylaşılmasını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sağlayan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aracı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olması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İşbirliği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uyumlu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iletişim</a:t>
                      </a:r>
                      <a:endParaRPr lang="en-US" sz="1800" b="0" i="0" u="none" strike="noStrike" err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908726"/>
                  </a:ext>
                </a:extLst>
              </a:tr>
            </a:tbl>
          </a:graphicData>
        </a:graphic>
      </p:graphicFrame>
      <p:pic>
        <p:nvPicPr>
          <p:cNvPr id="10" name="Picture 9" descr="Purple letters on a black background&#10;&#10;Description automatically generated">
            <a:extLst>
              <a:ext uri="{FF2B5EF4-FFF2-40B4-BE49-F238E27FC236}">
                <a16:creationId xmlns:a16="http://schemas.microsoft.com/office/drawing/2014/main" id="{23E013DE-97D8-21A3-EA40-88F020126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2" y="444745"/>
            <a:ext cx="5937739" cy="9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631319" y="876184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68549"/>
              </p:ext>
            </p:extLst>
          </p:nvPr>
        </p:nvGraphicFramePr>
        <p:xfrm>
          <a:off x="1867592" y="2552657"/>
          <a:ext cx="5570437" cy="1752686"/>
        </p:xfrm>
        <a:graphic>
          <a:graphicData uri="http://schemas.openxmlformats.org/drawingml/2006/table">
            <a:tbl>
              <a:tblPr/>
              <a:tblGrid>
                <a:gridCol w="169382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7921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68888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61925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289273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sayısı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Görevlisi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sayısı, Enstitü ve idari faaliyetlerin desteklenmesi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9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44934"/>
              </p:ext>
            </p:extLst>
          </p:nvPr>
        </p:nvGraphicFramePr>
        <p:xfrm>
          <a:off x="1696178" y="2372845"/>
          <a:ext cx="5605373" cy="943787"/>
        </p:xfrm>
        <a:graphic>
          <a:graphicData uri="http://schemas.openxmlformats.org/drawingml/2006/table">
            <a:tbl>
              <a:tblPr/>
              <a:tblGrid>
                <a:gridCol w="133783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1509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42622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426222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145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tr-T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SmartPLS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İşletme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 Araştırmalar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7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04273"/>
              </p:ext>
            </p:extLst>
          </p:nvPr>
        </p:nvGraphicFramePr>
        <p:xfrm>
          <a:off x="1667773" y="1380226"/>
          <a:ext cx="5496055" cy="3851439"/>
        </p:xfrm>
        <a:graphic>
          <a:graphicData uri="http://schemas.openxmlformats.org/drawingml/2006/table">
            <a:tbl>
              <a:tblPr/>
              <a:tblGrid>
                <a:gridCol w="115716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00895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3741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20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İnsan Kaynağı (Akademisyen)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İşletme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sayısının çok olması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218239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140297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21293"/>
              </p:ext>
            </p:extLst>
          </p:nvPr>
        </p:nvGraphicFramePr>
        <p:xfrm>
          <a:off x="545122" y="1801446"/>
          <a:ext cx="7226317" cy="17322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529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4851024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43307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 sayısının yetersiz olması </a:t>
                      </a:r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43307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15.09.2024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43307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43307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tr-T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Dekanlığa Kadro Talebinin İletilmesi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51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On-screen Show (4:3)</PresentationFormat>
  <Slides>20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revision>1</cp:revision>
  <dcterms:created xsi:type="dcterms:W3CDTF">2020-01-20T10:44:30Z</dcterms:created>
  <dcterms:modified xsi:type="dcterms:W3CDTF">2024-05-27T11:31:41Z</dcterms:modified>
</cp:coreProperties>
</file>