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56" r:id="rId2"/>
    <p:sldId id="288" r:id="rId3"/>
    <p:sldId id="347" r:id="rId4"/>
    <p:sldId id="424" r:id="rId5"/>
    <p:sldId id="346" r:id="rId6"/>
    <p:sldId id="367" r:id="rId7"/>
    <p:sldId id="384" r:id="rId8"/>
    <p:sldId id="394" r:id="rId9"/>
    <p:sldId id="320" r:id="rId10"/>
    <p:sldId id="425" r:id="rId11"/>
    <p:sldId id="364" r:id="rId12"/>
    <p:sldId id="285" r:id="rId13"/>
    <p:sldId id="353" r:id="rId14"/>
    <p:sldId id="385" r:id="rId15"/>
    <p:sldId id="390" r:id="rId16"/>
    <p:sldId id="399" r:id="rId17"/>
    <p:sldId id="352" r:id="rId18"/>
    <p:sldId id="357" r:id="rId19"/>
    <p:sldId id="403" r:id="rId20"/>
    <p:sldId id="304" r:id="rId21"/>
    <p:sldId id="426" r:id="rId22"/>
    <p:sldId id="414" r:id="rId23"/>
    <p:sldId id="413" r:id="rId24"/>
    <p:sldId id="361" r:id="rId25"/>
    <p:sldId id="408" r:id="rId26"/>
    <p:sldId id="409" r:id="rId27"/>
    <p:sldId id="410" r:id="rId28"/>
    <p:sldId id="404" r:id="rId29"/>
    <p:sldId id="362" r:id="rId30"/>
    <p:sldId id="278" r:id="rId3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BEA70EB5-37B4-4FD2-923D-5284A583AEE6}">
          <p14:sldIdLst>
            <p14:sldId id="256"/>
          </p14:sldIdLst>
        </p14:section>
        <p14:section name="Başlıksız Bölüm" id="{29ED5E7A-0C58-4AF1-A401-2AB9E7D510F4}">
          <p14:sldIdLst>
            <p14:sldId id="288"/>
            <p14:sldId id="347"/>
            <p14:sldId id="424"/>
            <p14:sldId id="346"/>
            <p14:sldId id="367"/>
            <p14:sldId id="384"/>
            <p14:sldId id="394"/>
            <p14:sldId id="320"/>
            <p14:sldId id="425"/>
            <p14:sldId id="364"/>
            <p14:sldId id="285"/>
            <p14:sldId id="353"/>
            <p14:sldId id="385"/>
            <p14:sldId id="390"/>
            <p14:sldId id="399"/>
            <p14:sldId id="352"/>
            <p14:sldId id="357"/>
            <p14:sldId id="403"/>
            <p14:sldId id="304"/>
            <p14:sldId id="426"/>
            <p14:sldId id="414"/>
            <p14:sldId id="413"/>
            <p14:sldId id="361"/>
            <p14:sldId id="408"/>
            <p14:sldId id="409"/>
            <p14:sldId id="410"/>
            <p14:sldId id="404"/>
            <p14:sldId id="362"/>
            <p14:sldId id="2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Engin DORUM" initials="AE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D0D"/>
    <a:srgbClr val="000000"/>
    <a:srgbClr val="001626"/>
    <a:srgbClr val="0F2303"/>
    <a:srgbClr val="7AEE32"/>
    <a:srgbClr val="E626AF"/>
    <a:srgbClr val="1F0620"/>
    <a:srgbClr val="020424"/>
    <a:srgbClr val="D9D9D9"/>
    <a:srgbClr val="1222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D8EEB1-32B5-4DC0-80E2-6E4CC1278DA0}" v="141" dt="2024-05-27T13:18:12.594"/>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76" d="100"/>
          <a:sy n="76" d="100"/>
        </p:scale>
        <p:origin x="1224" y="-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ğçe şahin" userId="7c8b9e1856b4b317" providerId="LiveId" clId="{F8D8EEB1-32B5-4DC0-80E2-6E4CC1278DA0}"/>
    <pc:docChg chg="undo redo custSel addSld delSld modSld modSection">
      <pc:chgData name="tuğçe şahin" userId="7c8b9e1856b4b317" providerId="LiveId" clId="{F8D8EEB1-32B5-4DC0-80E2-6E4CC1278DA0}" dt="2024-05-27T13:19:33.376" v="3734" actId="1076"/>
      <pc:docMkLst>
        <pc:docMk/>
      </pc:docMkLst>
      <pc:sldChg chg="addSp delSp modSp mod">
        <pc:chgData name="tuğçe şahin" userId="7c8b9e1856b4b317" providerId="LiveId" clId="{F8D8EEB1-32B5-4DC0-80E2-6E4CC1278DA0}" dt="2024-05-27T12:36:57.294" v="3366" actId="207"/>
        <pc:sldMkLst>
          <pc:docMk/>
          <pc:sldMk cId="2340244422" sldId="278"/>
        </pc:sldMkLst>
        <pc:spChg chg="del">
          <ac:chgData name="tuğçe şahin" userId="7c8b9e1856b4b317" providerId="LiveId" clId="{F8D8EEB1-32B5-4DC0-80E2-6E4CC1278DA0}" dt="2024-05-27T12:36:40.841" v="3362" actId="26606"/>
          <ac:spMkLst>
            <pc:docMk/>
            <pc:sldMk cId="2340244422" sldId="278"/>
            <ac:spMk id="2" creationId="{898C194A-7556-48DC-A217-2C5D98683270}"/>
          </ac:spMkLst>
        </pc:spChg>
        <pc:graphicFrameChg chg="add mod modGraphic">
          <ac:chgData name="tuğçe şahin" userId="7c8b9e1856b4b317" providerId="LiveId" clId="{F8D8EEB1-32B5-4DC0-80E2-6E4CC1278DA0}" dt="2024-05-27T12:36:57.294" v="3366" actId="207"/>
          <ac:graphicFrameMkLst>
            <pc:docMk/>
            <pc:sldMk cId="2340244422" sldId="278"/>
            <ac:graphicFrameMk id="89" creationId="{1D80CA9C-2D4A-88C9-52B1-9139DD54816E}"/>
          </ac:graphicFrameMkLst>
        </pc:graphicFrameChg>
      </pc:sldChg>
      <pc:sldChg chg="modSp mod">
        <pc:chgData name="tuğçe şahin" userId="7c8b9e1856b4b317" providerId="LiveId" clId="{F8D8EEB1-32B5-4DC0-80E2-6E4CC1278DA0}" dt="2024-05-24T11:08:36.983" v="203" actId="27636"/>
        <pc:sldMkLst>
          <pc:docMk/>
          <pc:sldMk cId="3238730988" sldId="285"/>
        </pc:sldMkLst>
        <pc:spChg chg="mod">
          <ac:chgData name="tuğçe şahin" userId="7c8b9e1856b4b317" providerId="LiveId" clId="{F8D8EEB1-32B5-4DC0-80E2-6E4CC1278DA0}" dt="2024-05-24T11:08:36.983" v="203" actId="27636"/>
          <ac:spMkLst>
            <pc:docMk/>
            <pc:sldMk cId="3238730988" sldId="285"/>
            <ac:spMk id="7" creationId="{00000000-0000-0000-0000-000000000000}"/>
          </ac:spMkLst>
        </pc:spChg>
      </pc:sldChg>
      <pc:sldChg chg="modSp mod">
        <pc:chgData name="tuğçe şahin" userId="7c8b9e1856b4b317" providerId="LiveId" clId="{F8D8EEB1-32B5-4DC0-80E2-6E4CC1278DA0}" dt="2024-05-24T12:03:19.472" v="896" actId="20577"/>
        <pc:sldMkLst>
          <pc:docMk/>
          <pc:sldMk cId="1938822391" sldId="288"/>
        </pc:sldMkLst>
        <pc:spChg chg="mod">
          <ac:chgData name="tuğçe şahin" userId="7c8b9e1856b4b317" providerId="LiveId" clId="{F8D8EEB1-32B5-4DC0-80E2-6E4CC1278DA0}" dt="2024-05-24T12:03:19.472" v="896" actId="20577"/>
          <ac:spMkLst>
            <pc:docMk/>
            <pc:sldMk cId="1938822391" sldId="288"/>
            <ac:spMk id="8" creationId="{00000000-0000-0000-0000-000000000000}"/>
          </ac:spMkLst>
        </pc:spChg>
      </pc:sldChg>
      <pc:sldChg chg="addSp delSp modSp mod">
        <pc:chgData name="tuğçe şahin" userId="7c8b9e1856b4b317" providerId="LiveId" clId="{F8D8EEB1-32B5-4DC0-80E2-6E4CC1278DA0}" dt="2024-05-27T13:14:18.214" v="3694" actId="207"/>
        <pc:sldMkLst>
          <pc:docMk/>
          <pc:sldMk cId="2309275913" sldId="304"/>
        </pc:sldMkLst>
        <pc:spChg chg="del mod">
          <ac:chgData name="tuğçe şahin" userId="7c8b9e1856b4b317" providerId="LiveId" clId="{F8D8EEB1-32B5-4DC0-80E2-6E4CC1278DA0}" dt="2024-05-27T12:50:14.887" v="3600" actId="12084"/>
          <ac:spMkLst>
            <pc:docMk/>
            <pc:sldMk cId="2309275913" sldId="304"/>
            <ac:spMk id="4" creationId="{D286F551-28E9-4F01-BE7C-EBA54D99AABC}"/>
          </ac:spMkLst>
        </pc:spChg>
        <pc:graphicFrameChg chg="add mod modGraphic">
          <ac:chgData name="tuğçe şahin" userId="7c8b9e1856b4b317" providerId="LiveId" clId="{F8D8EEB1-32B5-4DC0-80E2-6E4CC1278DA0}" dt="2024-05-27T13:14:18.214" v="3694" actId="207"/>
          <ac:graphicFrameMkLst>
            <pc:docMk/>
            <pc:sldMk cId="2309275913" sldId="304"/>
            <ac:graphicFrameMk id="2" creationId="{99475D23-30EF-E726-7EF3-B3663F0D5DCC}"/>
          </ac:graphicFrameMkLst>
        </pc:graphicFrameChg>
        <pc:picChg chg="del">
          <ac:chgData name="tuğçe şahin" userId="7c8b9e1856b4b317" providerId="LiveId" clId="{F8D8EEB1-32B5-4DC0-80E2-6E4CC1278DA0}" dt="2024-05-24T12:46:18.276" v="1350" actId="478"/>
          <ac:picMkLst>
            <pc:docMk/>
            <pc:sldMk cId="2309275913" sldId="304"/>
            <ac:picMk id="2" creationId="{00000000-0000-0000-0000-000000000000}"/>
          </ac:picMkLst>
        </pc:picChg>
        <pc:picChg chg="add del">
          <ac:chgData name="tuğçe şahin" userId="7c8b9e1856b4b317" providerId="LiveId" clId="{F8D8EEB1-32B5-4DC0-80E2-6E4CC1278DA0}" dt="2024-05-24T12:53:55.334" v="1552" actId="478"/>
          <ac:picMkLst>
            <pc:docMk/>
            <pc:sldMk cId="2309275913" sldId="304"/>
            <ac:picMk id="3" creationId="{00000000-0000-0000-0000-000000000000}"/>
          </ac:picMkLst>
        </pc:picChg>
        <pc:picChg chg="add mod">
          <ac:chgData name="tuğçe şahin" userId="7c8b9e1856b4b317" providerId="LiveId" clId="{F8D8EEB1-32B5-4DC0-80E2-6E4CC1278DA0}" dt="2024-05-27T10:59:36.063" v="2379" actId="1076"/>
          <ac:picMkLst>
            <pc:docMk/>
            <pc:sldMk cId="2309275913" sldId="304"/>
            <ac:picMk id="3" creationId="{9B93BE55-265D-F1F4-485A-80B71EE4367B}"/>
          </ac:picMkLst>
        </pc:picChg>
        <pc:picChg chg="del">
          <ac:chgData name="tuğçe şahin" userId="7c8b9e1856b4b317" providerId="LiveId" clId="{F8D8EEB1-32B5-4DC0-80E2-6E4CC1278DA0}" dt="2024-05-24T12:45:38.448" v="1346" actId="478"/>
          <ac:picMkLst>
            <pc:docMk/>
            <pc:sldMk cId="2309275913" sldId="304"/>
            <ac:picMk id="5" creationId="{00000000-0000-0000-0000-000000000000}"/>
          </ac:picMkLst>
        </pc:picChg>
        <pc:picChg chg="add mod">
          <ac:chgData name="tuğçe şahin" userId="7c8b9e1856b4b317" providerId="LiveId" clId="{F8D8EEB1-32B5-4DC0-80E2-6E4CC1278DA0}" dt="2024-05-27T12:50:45.874" v="3605" actId="1076"/>
          <ac:picMkLst>
            <pc:docMk/>
            <pc:sldMk cId="2309275913" sldId="304"/>
            <ac:picMk id="65" creationId="{70D793C7-9F1B-5813-FB9E-126AE6983F3C}"/>
          </ac:picMkLst>
        </pc:picChg>
        <pc:picChg chg="add del mod">
          <ac:chgData name="tuğçe şahin" userId="7c8b9e1856b4b317" providerId="LiveId" clId="{F8D8EEB1-32B5-4DC0-80E2-6E4CC1278DA0}" dt="2024-05-24T12:53:57.803" v="1553" actId="478"/>
          <ac:picMkLst>
            <pc:docMk/>
            <pc:sldMk cId="2309275913" sldId="304"/>
            <ac:picMk id="67" creationId="{507AD50C-B175-BC95-9426-57DD9F770707}"/>
          </ac:picMkLst>
        </pc:picChg>
        <pc:picChg chg="add mod">
          <ac:chgData name="tuğçe şahin" userId="7c8b9e1856b4b317" providerId="LiveId" clId="{F8D8EEB1-32B5-4DC0-80E2-6E4CC1278DA0}" dt="2024-05-24T12:55:21.074" v="1572" actId="14100"/>
          <ac:picMkLst>
            <pc:docMk/>
            <pc:sldMk cId="2309275913" sldId="304"/>
            <ac:picMk id="69" creationId="{3E99C18A-390A-2579-C875-1425A686A8E0}"/>
          </ac:picMkLst>
        </pc:picChg>
      </pc:sldChg>
      <pc:sldChg chg="modSp mod">
        <pc:chgData name="tuğçe şahin" userId="7c8b9e1856b4b317" providerId="LiveId" clId="{F8D8EEB1-32B5-4DC0-80E2-6E4CC1278DA0}" dt="2024-05-27T11:07:20.133" v="2509"/>
        <pc:sldMkLst>
          <pc:docMk/>
          <pc:sldMk cId="323894734" sldId="320"/>
        </pc:sldMkLst>
        <pc:graphicFrameChg chg="mod modGraphic">
          <ac:chgData name="tuğçe şahin" userId="7c8b9e1856b4b317" providerId="LiveId" clId="{F8D8EEB1-32B5-4DC0-80E2-6E4CC1278DA0}" dt="2024-05-27T11:07:20.133" v="2509"/>
          <ac:graphicFrameMkLst>
            <pc:docMk/>
            <pc:sldMk cId="323894734" sldId="320"/>
            <ac:graphicFrameMk id="66" creationId="{8304B644-425E-4186-B593-E25613CE91FE}"/>
          </ac:graphicFrameMkLst>
        </pc:graphicFrameChg>
      </pc:sldChg>
      <pc:sldChg chg="modSp mod">
        <pc:chgData name="tuğçe şahin" userId="7c8b9e1856b4b317" providerId="LiveId" clId="{F8D8EEB1-32B5-4DC0-80E2-6E4CC1278DA0}" dt="2024-05-24T10:58:21.374" v="34" actId="14100"/>
        <pc:sldMkLst>
          <pc:docMk/>
          <pc:sldMk cId="459836201" sldId="346"/>
        </pc:sldMkLst>
        <pc:graphicFrameChg chg="mod modGraphic">
          <ac:chgData name="tuğçe şahin" userId="7c8b9e1856b4b317" providerId="LiveId" clId="{F8D8EEB1-32B5-4DC0-80E2-6E4CC1278DA0}" dt="2024-05-24T10:58:21.374" v="34" actId="14100"/>
          <ac:graphicFrameMkLst>
            <pc:docMk/>
            <pc:sldMk cId="459836201" sldId="346"/>
            <ac:graphicFrameMk id="4" creationId="{00000000-0000-0000-0000-000000000000}"/>
          </ac:graphicFrameMkLst>
        </pc:graphicFrameChg>
      </pc:sldChg>
      <pc:sldChg chg="modSp mod">
        <pc:chgData name="tuğçe şahin" userId="7c8b9e1856b4b317" providerId="LiveId" clId="{F8D8EEB1-32B5-4DC0-80E2-6E4CC1278DA0}" dt="2024-05-24T10:57:15.111" v="24" actId="14100"/>
        <pc:sldMkLst>
          <pc:docMk/>
          <pc:sldMk cId="2388984537" sldId="347"/>
        </pc:sldMkLst>
        <pc:graphicFrameChg chg="mod modGraphic">
          <ac:chgData name="tuğçe şahin" userId="7c8b9e1856b4b317" providerId="LiveId" clId="{F8D8EEB1-32B5-4DC0-80E2-6E4CC1278DA0}" dt="2024-05-24T10:57:15.111" v="24" actId="14100"/>
          <ac:graphicFrameMkLst>
            <pc:docMk/>
            <pc:sldMk cId="2388984537" sldId="347"/>
            <ac:graphicFrameMk id="4" creationId="{71D4A1E5-060A-49D3-A943-BEC00AFE7E9A}"/>
          </ac:graphicFrameMkLst>
        </pc:graphicFrameChg>
      </pc:sldChg>
      <pc:sldChg chg="addSp delSp modSp mod">
        <pc:chgData name="tuğçe şahin" userId="7c8b9e1856b4b317" providerId="LiveId" clId="{F8D8EEB1-32B5-4DC0-80E2-6E4CC1278DA0}" dt="2024-05-24T12:22:14.536" v="1167" actId="14734"/>
        <pc:sldMkLst>
          <pc:docMk/>
          <pc:sldMk cId="1666700588" sldId="353"/>
        </pc:sldMkLst>
        <pc:spChg chg="del">
          <ac:chgData name="tuğçe şahin" userId="7c8b9e1856b4b317" providerId="LiveId" clId="{F8D8EEB1-32B5-4DC0-80E2-6E4CC1278DA0}" dt="2024-05-24T11:39:08.832" v="429" actId="478"/>
          <ac:spMkLst>
            <pc:docMk/>
            <pc:sldMk cId="1666700588" sldId="353"/>
            <ac:spMk id="3" creationId="{CFCA8AAD-D568-4170-BFAB-8BE57B4F2A4C}"/>
          </ac:spMkLst>
        </pc:spChg>
        <pc:graphicFrameChg chg="add mod modGraphic">
          <ac:chgData name="tuğçe şahin" userId="7c8b9e1856b4b317" providerId="LiveId" clId="{F8D8EEB1-32B5-4DC0-80E2-6E4CC1278DA0}" dt="2024-05-24T12:22:14.536" v="1167" actId="14734"/>
          <ac:graphicFrameMkLst>
            <pc:docMk/>
            <pc:sldMk cId="1666700588" sldId="353"/>
            <ac:graphicFrameMk id="2" creationId="{92730F3B-4CEA-94B3-F709-16F00162962B}"/>
          </ac:graphicFrameMkLst>
        </pc:graphicFrameChg>
        <pc:graphicFrameChg chg="del">
          <ac:chgData name="tuğçe şahin" userId="7c8b9e1856b4b317" providerId="LiveId" clId="{F8D8EEB1-32B5-4DC0-80E2-6E4CC1278DA0}" dt="2024-05-24T11:35:50.226" v="311" actId="478"/>
          <ac:graphicFrameMkLst>
            <pc:docMk/>
            <pc:sldMk cId="1666700588" sldId="353"/>
            <ac:graphicFrameMk id="17" creationId="{2C3741D5-A608-44AE-B632-EFE56CD9AFC6}"/>
          </ac:graphicFrameMkLst>
        </pc:graphicFrameChg>
        <pc:picChg chg="del">
          <ac:chgData name="tuğçe şahin" userId="7c8b9e1856b4b317" providerId="LiveId" clId="{F8D8EEB1-32B5-4DC0-80E2-6E4CC1278DA0}" dt="2024-05-24T11:35:45.998" v="310" actId="478"/>
          <ac:picMkLst>
            <pc:docMk/>
            <pc:sldMk cId="1666700588" sldId="353"/>
            <ac:picMk id="5" creationId="{3A76C7B6-00ED-A524-A93C-9D9E4BDE40F2}"/>
          </ac:picMkLst>
        </pc:picChg>
      </pc:sldChg>
      <pc:sldChg chg="addSp delSp modSp mod">
        <pc:chgData name="tuğçe şahin" userId="7c8b9e1856b4b317" providerId="LiveId" clId="{F8D8EEB1-32B5-4DC0-80E2-6E4CC1278DA0}" dt="2024-05-27T13:12:17.644" v="3684" actId="207"/>
        <pc:sldMkLst>
          <pc:docMk/>
          <pc:sldMk cId="1346354361" sldId="357"/>
        </pc:sldMkLst>
        <pc:spChg chg="add del mod">
          <ac:chgData name="tuğçe şahin" userId="7c8b9e1856b4b317" providerId="LiveId" clId="{F8D8EEB1-32B5-4DC0-80E2-6E4CC1278DA0}" dt="2024-05-27T13:01:43.875" v="3627" actId="478"/>
          <ac:spMkLst>
            <pc:docMk/>
            <pc:sldMk cId="1346354361" sldId="357"/>
            <ac:spMk id="2" creationId="{B3D3609B-D448-1949-E8C6-B65F486C93EF}"/>
          </ac:spMkLst>
        </pc:spChg>
        <pc:spChg chg="del mod">
          <ac:chgData name="tuğçe şahin" userId="7c8b9e1856b4b317" providerId="LiveId" clId="{F8D8EEB1-32B5-4DC0-80E2-6E4CC1278DA0}" dt="2024-05-27T13:01:15.893" v="3623" actId="12084"/>
          <ac:spMkLst>
            <pc:docMk/>
            <pc:sldMk cId="1346354361" sldId="357"/>
            <ac:spMk id="7" creationId="{AC14EC25-20BC-4340-86EE-4C989807E7EC}"/>
          </ac:spMkLst>
        </pc:spChg>
        <pc:graphicFrameChg chg="add mod modGraphic">
          <ac:chgData name="tuğçe şahin" userId="7c8b9e1856b4b317" providerId="LiveId" clId="{F8D8EEB1-32B5-4DC0-80E2-6E4CC1278DA0}" dt="2024-05-27T13:12:17.644" v="3684" actId="207"/>
          <ac:graphicFrameMkLst>
            <pc:docMk/>
            <pc:sldMk cId="1346354361" sldId="357"/>
            <ac:graphicFrameMk id="3" creationId="{89D2B958-D7E9-955F-26CF-B07BE4E97AA3}"/>
          </ac:graphicFrameMkLst>
        </pc:graphicFrameChg>
      </pc:sldChg>
      <pc:sldChg chg="addSp delSp modSp mod">
        <pc:chgData name="tuğçe şahin" userId="7c8b9e1856b4b317" providerId="LiveId" clId="{F8D8EEB1-32B5-4DC0-80E2-6E4CC1278DA0}" dt="2024-05-27T13:16:44.321" v="3710" actId="207"/>
        <pc:sldMkLst>
          <pc:docMk/>
          <pc:sldMk cId="2544252986" sldId="361"/>
        </pc:sldMkLst>
        <pc:spChg chg="add del mod">
          <ac:chgData name="tuğçe şahin" userId="7c8b9e1856b4b317" providerId="LiveId" clId="{F8D8EEB1-32B5-4DC0-80E2-6E4CC1278DA0}" dt="2024-05-27T12:52:05.444" v="3614" actId="12084"/>
          <ac:spMkLst>
            <pc:docMk/>
            <pc:sldMk cId="2544252986" sldId="361"/>
            <ac:spMk id="65" creationId="{AE412523-D388-FAAA-0D67-E7515E157151}"/>
          </ac:spMkLst>
        </pc:spChg>
        <pc:graphicFrameChg chg="add mod modGraphic">
          <ac:chgData name="tuğçe şahin" userId="7c8b9e1856b4b317" providerId="LiveId" clId="{F8D8EEB1-32B5-4DC0-80E2-6E4CC1278DA0}" dt="2024-05-27T13:16:44.321" v="3710" actId="207"/>
          <ac:graphicFrameMkLst>
            <pc:docMk/>
            <pc:sldMk cId="2544252986" sldId="361"/>
            <ac:graphicFrameMk id="4" creationId="{0D4DA69F-C9F6-0605-E1B8-A51FBC5A9627}"/>
          </ac:graphicFrameMkLst>
        </pc:graphicFrameChg>
        <pc:picChg chg="add mod">
          <ac:chgData name="tuğçe şahin" userId="7c8b9e1856b4b317" providerId="LiveId" clId="{F8D8EEB1-32B5-4DC0-80E2-6E4CC1278DA0}" dt="2024-05-24T13:15:37.368" v="2005" actId="1076"/>
          <ac:picMkLst>
            <pc:docMk/>
            <pc:sldMk cId="2544252986" sldId="361"/>
            <ac:picMk id="2" creationId="{EDE64823-B236-E65F-734D-EC989811A69A}"/>
          </ac:picMkLst>
        </pc:picChg>
        <pc:picChg chg="mod">
          <ac:chgData name="tuğçe şahin" userId="7c8b9e1856b4b317" providerId="LiveId" clId="{F8D8EEB1-32B5-4DC0-80E2-6E4CC1278DA0}" dt="2024-05-24T13:14:52.696" v="1998" actId="1076"/>
          <ac:picMkLst>
            <pc:docMk/>
            <pc:sldMk cId="2544252986" sldId="361"/>
            <ac:picMk id="3" creationId="{281AC738-B4D9-4D88-3A1C-B841A0350F7A}"/>
          </ac:picMkLst>
        </pc:picChg>
        <pc:picChg chg="del mod">
          <ac:chgData name="tuğçe şahin" userId="7c8b9e1856b4b317" providerId="LiveId" clId="{F8D8EEB1-32B5-4DC0-80E2-6E4CC1278DA0}" dt="2024-05-24T13:15:20.321" v="2000" actId="478"/>
          <ac:picMkLst>
            <pc:docMk/>
            <pc:sldMk cId="2544252986" sldId="361"/>
            <ac:picMk id="4" creationId="{234DF1E1-C2CE-F37F-794D-8BC919E3676B}"/>
          </ac:picMkLst>
        </pc:picChg>
        <pc:picChg chg="add">
          <ac:chgData name="tuğçe şahin" userId="7c8b9e1856b4b317" providerId="LiveId" clId="{F8D8EEB1-32B5-4DC0-80E2-6E4CC1278DA0}" dt="2024-05-24T13:15:47.462" v="2007"/>
          <ac:picMkLst>
            <pc:docMk/>
            <pc:sldMk cId="2544252986" sldId="361"/>
            <ac:picMk id="5" creationId="{3F7C7646-A6DE-628B-55BC-2B3902EE4C77}"/>
          </ac:picMkLst>
        </pc:picChg>
      </pc:sldChg>
      <pc:sldChg chg="addSp delSp modSp mod">
        <pc:chgData name="tuğçe şahin" userId="7c8b9e1856b4b317" providerId="LiveId" clId="{F8D8EEB1-32B5-4DC0-80E2-6E4CC1278DA0}" dt="2024-05-27T13:08:12.876" v="3669" actId="20577"/>
        <pc:sldMkLst>
          <pc:docMk/>
          <pc:sldMk cId="1784154435" sldId="362"/>
        </pc:sldMkLst>
        <pc:spChg chg="add del mod">
          <ac:chgData name="tuğçe şahin" userId="7c8b9e1856b4b317" providerId="LiveId" clId="{F8D8EEB1-32B5-4DC0-80E2-6E4CC1278DA0}" dt="2024-05-27T12:36:06.353" v="3357" actId="26606"/>
          <ac:spMkLst>
            <pc:docMk/>
            <pc:sldMk cId="1784154435" sldId="362"/>
            <ac:spMk id="2" creationId="{41B5A735-C9C9-428F-8275-1B6793327A94}"/>
          </ac:spMkLst>
        </pc:spChg>
        <pc:graphicFrameChg chg="add mod">
          <ac:chgData name="tuğçe şahin" userId="7c8b9e1856b4b317" providerId="LiveId" clId="{F8D8EEB1-32B5-4DC0-80E2-6E4CC1278DA0}" dt="2024-05-27T12:35:33.768" v="3355" actId="12084"/>
          <ac:graphicFrameMkLst>
            <pc:docMk/>
            <pc:sldMk cId="1784154435" sldId="362"/>
            <ac:graphicFrameMk id="3" creationId="{BAFB7CED-9663-00A1-3B57-A90653B685E1}"/>
          </ac:graphicFrameMkLst>
        </pc:graphicFrameChg>
        <pc:graphicFrameChg chg="add mod modGraphic">
          <ac:chgData name="tuğçe şahin" userId="7c8b9e1856b4b317" providerId="LiveId" clId="{F8D8EEB1-32B5-4DC0-80E2-6E4CC1278DA0}" dt="2024-05-27T13:08:12.876" v="3669" actId="20577"/>
          <ac:graphicFrameMkLst>
            <pc:docMk/>
            <pc:sldMk cId="1784154435" sldId="362"/>
            <ac:graphicFrameMk id="70" creationId="{DA63993A-D527-2A44-8A96-B1F2B1E66933}"/>
          </ac:graphicFrameMkLst>
        </pc:graphicFrameChg>
      </pc:sldChg>
      <pc:sldChg chg="modSp mod">
        <pc:chgData name="tuğçe şahin" userId="7c8b9e1856b4b317" providerId="LiveId" clId="{F8D8EEB1-32B5-4DC0-80E2-6E4CC1278DA0}" dt="2024-05-27T11:06:31.776" v="2503" actId="21"/>
        <pc:sldMkLst>
          <pc:docMk/>
          <pc:sldMk cId="449389284" sldId="364"/>
        </pc:sldMkLst>
        <pc:graphicFrameChg chg="mod modGraphic">
          <ac:chgData name="tuğçe şahin" userId="7c8b9e1856b4b317" providerId="LiveId" clId="{F8D8EEB1-32B5-4DC0-80E2-6E4CC1278DA0}" dt="2024-05-27T11:06:31.776" v="2503" actId="21"/>
          <ac:graphicFrameMkLst>
            <pc:docMk/>
            <pc:sldMk cId="449389284" sldId="364"/>
            <ac:graphicFrameMk id="67" creationId="{C5F9AB38-C293-4C7A-9C50-7726624F644B}"/>
          </ac:graphicFrameMkLst>
        </pc:graphicFrameChg>
      </pc:sldChg>
      <pc:sldChg chg="modSp mod">
        <pc:chgData name="tuğçe şahin" userId="7c8b9e1856b4b317" providerId="LiveId" clId="{F8D8EEB1-32B5-4DC0-80E2-6E4CC1278DA0}" dt="2024-05-24T10:58:32.743" v="37" actId="14100"/>
        <pc:sldMkLst>
          <pc:docMk/>
          <pc:sldMk cId="3423355779" sldId="367"/>
        </pc:sldMkLst>
        <pc:graphicFrameChg chg="modGraphic">
          <ac:chgData name="tuğçe şahin" userId="7c8b9e1856b4b317" providerId="LiveId" clId="{F8D8EEB1-32B5-4DC0-80E2-6E4CC1278DA0}" dt="2024-05-24T10:58:32.743" v="37" actId="14100"/>
          <ac:graphicFrameMkLst>
            <pc:docMk/>
            <pc:sldMk cId="3423355779" sldId="367"/>
            <ac:graphicFrameMk id="4" creationId="{00000000-0000-0000-0000-000000000000}"/>
          </ac:graphicFrameMkLst>
        </pc:graphicFrameChg>
      </pc:sldChg>
      <pc:sldChg chg="del">
        <pc:chgData name="tuğçe şahin" userId="7c8b9e1856b4b317" providerId="LiveId" clId="{F8D8EEB1-32B5-4DC0-80E2-6E4CC1278DA0}" dt="2024-05-24T11:39:37.588" v="476" actId="2696"/>
        <pc:sldMkLst>
          <pc:docMk/>
          <pc:sldMk cId="1353132663" sldId="383"/>
        </pc:sldMkLst>
      </pc:sldChg>
      <pc:sldChg chg="modSp mod">
        <pc:chgData name="tuğçe şahin" userId="7c8b9e1856b4b317" providerId="LiveId" clId="{F8D8EEB1-32B5-4DC0-80E2-6E4CC1278DA0}" dt="2024-05-24T10:58:47.448" v="40" actId="14100"/>
        <pc:sldMkLst>
          <pc:docMk/>
          <pc:sldMk cId="3877040560" sldId="384"/>
        </pc:sldMkLst>
        <pc:graphicFrameChg chg="mod modGraphic">
          <ac:chgData name="tuğçe şahin" userId="7c8b9e1856b4b317" providerId="LiveId" clId="{F8D8EEB1-32B5-4DC0-80E2-6E4CC1278DA0}" dt="2024-05-24T10:58:47.448" v="40" actId="14100"/>
          <ac:graphicFrameMkLst>
            <pc:docMk/>
            <pc:sldMk cId="3877040560" sldId="384"/>
            <ac:graphicFrameMk id="4" creationId="{00000000-0000-0000-0000-000000000000}"/>
          </ac:graphicFrameMkLst>
        </pc:graphicFrameChg>
      </pc:sldChg>
      <pc:sldChg chg="addSp modSp mod">
        <pc:chgData name="tuğçe şahin" userId="7c8b9e1856b4b317" providerId="LiveId" clId="{F8D8EEB1-32B5-4DC0-80E2-6E4CC1278DA0}" dt="2024-05-24T11:48:59.070" v="817"/>
        <pc:sldMkLst>
          <pc:docMk/>
          <pc:sldMk cId="4283167338" sldId="385"/>
        </pc:sldMkLst>
        <pc:graphicFrameChg chg="mod modGraphic">
          <ac:chgData name="tuğçe şahin" userId="7c8b9e1856b4b317" providerId="LiveId" clId="{F8D8EEB1-32B5-4DC0-80E2-6E4CC1278DA0}" dt="2024-05-24T11:47:19.379" v="800" actId="14734"/>
          <ac:graphicFrameMkLst>
            <pc:docMk/>
            <pc:sldMk cId="4283167338" sldId="385"/>
            <ac:graphicFrameMk id="2" creationId="{2112435B-E9DD-0E44-1CA2-1E6670BAD1CD}"/>
          </ac:graphicFrameMkLst>
        </pc:graphicFrameChg>
        <pc:graphicFrameChg chg="add mod modGraphic">
          <ac:chgData name="tuğçe şahin" userId="7c8b9e1856b4b317" providerId="LiveId" clId="{F8D8EEB1-32B5-4DC0-80E2-6E4CC1278DA0}" dt="2024-05-24T11:47:44.272" v="804" actId="14100"/>
          <ac:graphicFrameMkLst>
            <pc:docMk/>
            <pc:sldMk cId="4283167338" sldId="385"/>
            <ac:graphicFrameMk id="3" creationId="{5A204D09-6F25-4815-9B26-FE07F245C8A8}"/>
          </ac:graphicFrameMkLst>
        </pc:graphicFrameChg>
        <pc:graphicFrameChg chg="add mod modGraphic">
          <ac:chgData name="tuğçe şahin" userId="7c8b9e1856b4b317" providerId="LiveId" clId="{F8D8EEB1-32B5-4DC0-80E2-6E4CC1278DA0}" dt="2024-05-24T11:48:59.070" v="817"/>
          <ac:graphicFrameMkLst>
            <pc:docMk/>
            <pc:sldMk cId="4283167338" sldId="385"/>
            <ac:graphicFrameMk id="5" creationId="{2112435B-E9DD-0E44-1CA2-1E6670BAD1CD}"/>
          </ac:graphicFrameMkLst>
        </pc:graphicFrameChg>
        <pc:graphicFrameChg chg="mod modGraphic">
          <ac:chgData name="tuğçe şahin" userId="7c8b9e1856b4b317" providerId="LiveId" clId="{F8D8EEB1-32B5-4DC0-80E2-6E4CC1278DA0}" dt="2024-05-24T11:45:50.347" v="788" actId="14100"/>
          <ac:graphicFrameMkLst>
            <pc:docMk/>
            <pc:sldMk cId="4283167338" sldId="385"/>
            <ac:graphicFrameMk id="12" creationId="{00000000-0000-0000-0000-000000000000}"/>
          </ac:graphicFrameMkLst>
        </pc:graphicFrameChg>
      </pc:sldChg>
      <pc:sldChg chg="del">
        <pc:chgData name="tuğçe şahin" userId="7c8b9e1856b4b317" providerId="LiveId" clId="{F8D8EEB1-32B5-4DC0-80E2-6E4CC1278DA0}" dt="2024-05-24T11:41:20.428" v="541" actId="2696"/>
        <pc:sldMkLst>
          <pc:docMk/>
          <pc:sldMk cId="3058902223" sldId="387"/>
        </pc:sldMkLst>
      </pc:sldChg>
      <pc:sldChg chg="del">
        <pc:chgData name="tuğçe şahin" userId="7c8b9e1856b4b317" providerId="LiveId" clId="{F8D8EEB1-32B5-4DC0-80E2-6E4CC1278DA0}" dt="2024-05-24T11:41:56.358" v="588" actId="2696"/>
        <pc:sldMkLst>
          <pc:docMk/>
          <pc:sldMk cId="2749590674" sldId="389"/>
        </pc:sldMkLst>
      </pc:sldChg>
      <pc:sldChg chg="delSp modSp mod">
        <pc:chgData name="tuğçe şahin" userId="7c8b9e1856b4b317" providerId="LiveId" clId="{F8D8EEB1-32B5-4DC0-80E2-6E4CC1278DA0}" dt="2024-05-27T12:44:42.613" v="3397" actId="478"/>
        <pc:sldMkLst>
          <pc:docMk/>
          <pc:sldMk cId="3442936292" sldId="390"/>
        </pc:sldMkLst>
        <pc:spChg chg="mod">
          <ac:chgData name="tuğçe şahin" userId="7c8b9e1856b4b317" providerId="LiveId" clId="{F8D8EEB1-32B5-4DC0-80E2-6E4CC1278DA0}" dt="2024-05-24T13:25:37.130" v="2120" actId="12"/>
          <ac:spMkLst>
            <pc:docMk/>
            <pc:sldMk cId="3442936292" sldId="390"/>
            <ac:spMk id="3" creationId="{A76CDD00-15B5-03A9-F974-853724EDE3FA}"/>
          </ac:spMkLst>
        </pc:spChg>
        <pc:spChg chg="del mod">
          <ac:chgData name="tuğçe şahin" userId="7c8b9e1856b4b317" providerId="LiveId" clId="{F8D8EEB1-32B5-4DC0-80E2-6E4CC1278DA0}" dt="2024-05-27T12:44:42.613" v="3397" actId="478"/>
          <ac:spMkLst>
            <pc:docMk/>
            <pc:sldMk cId="3442936292" sldId="390"/>
            <ac:spMk id="4" creationId="{520DDF0A-81A6-F197-E89B-8EE573DD5FAC}"/>
          </ac:spMkLst>
        </pc:spChg>
      </pc:sldChg>
      <pc:sldChg chg="modSp mod">
        <pc:chgData name="tuğçe şahin" userId="7c8b9e1856b4b317" providerId="LiveId" clId="{F8D8EEB1-32B5-4DC0-80E2-6E4CC1278DA0}" dt="2024-05-24T10:58:58.104" v="43" actId="14100"/>
        <pc:sldMkLst>
          <pc:docMk/>
          <pc:sldMk cId="3029084917" sldId="394"/>
        </pc:sldMkLst>
        <pc:graphicFrameChg chg="mod modGraphic">
          <ac:chgData name="tuğçe şahin" userId="7c8b9e1856b4b317" providerId="LiveId" clId="{F8D8EEB1-32B5-4DC0-80E2-6E4CC1278DA0}" dt="2024-05-24T10:58:58.104" v="43" actId="14100"/>
          <ac:graphicFrameMkLst>
            <pc:docMk/>
            <pc:sldMk cId="3029084917" sldId="394"/>
            <ac:graphicFrameMk id="4" creationId="{00000000-0000-0000-0000-000000000000}"/>
          </ac:graphicFrameMkLst>
        </pc:graphicFrameChg>
      </pc:sldChg>
      <pc:sldChg chg="del">
        <pc:chgData name="tuğçe şahin" userId="7c8b9e1856b4b317" providerId="LiveId" clId="{F8D8EEB1-32B5-4DC0-80E2-6E4CC1278DA0}" dt="2024-05-24T11:39:03.603" v="428" actId="2696"/>
        <pc:sldMkLst>
          <pc:docMk/>
          <pc:sldMk cId="4169920309" sldId="395"/>
        </pc:sldMkLst>
      </pc:sldChg>
      <pc:sldChg chg="del">
        <pc:chgData name="tuğçe şahin" userId="7c8b9e1856b4b317" providerId="LiveId" clId="{F8D8EEB1-32B5-4DC0-80E2-6E4CC1278DA0}" dt="2024-05-24T11:40:20.309" v="499" actId="2696"/>
        <pc:sldMkLst>
          <pc:docMk/>
          <pc:sldMk cId="2872280432" sldId="397"/>
        </pc:sldMkLst>
      </pc:sldChg>
      <pc:sldChg chg="delSp del mod">
        <pc:chgData name="tuğçe şahin" userId="7c8b9e1856b4b317" providerId="LiveId" clId="{F8D8EEB1-32B5-4DC0-80E2-6E4CC1278DA0}" dt="2024-05-24T11:49:04.521" v="818" actId="2696"/>
        <pc:sldMkLst>
          <pc:docMk/>
          <pc:sldMk cId="237107366" sldId="398"/>
        </pc:sldMkLst>
        <pc:graphicFrameChg chg="del">
          <ac:chgData name="tuğçe şahin" userId="7c8b9e1856b4b317" providerId="LiveId" clId="{F8D8EEB1-32B5-4DC0-80E2-6E4CC1278DA0}" dt="2024-05-24T11:47:51.676" v="805" actId="21"/>
          <ac:graphicFrameMkLst>
            <pc:docMk/>
            <pc:sldMk cId="237107366" sldId="398"/>
            <ac:graphicFrameMk id="2" creationId="{2112435B-E9DD-0E44-1CA2-1E6670BAD1CD}"/>
          </ac:graphicFrameMkLst>
        </pc:graphicFrameChg>
        <pc:graphicFrameChg chg="del">
          <ac:chgData name="tuğçe şahin" userId="7c8b9e1856b4b317" providerId="LiveId" clId="{F8D8EEB1-32B5-4DC0-80E2-6E4CC1278DA0}" dt="2024-05-24T11:47:31.273" v="801" actId="21"/>
          <ac:graphicFrameMkLst>
            <pc:docMk/>
            <pc:sldMk cId="237107366" sldId="398"/>
            <ac:graphicFrameMk id="12" creationId="{00000000-0000-0000-0000-000000000000}"/>
          </ac:graphicFrameMkLst>
        </pc:graphicFrameChg>
      </pc:sldChg>
      <pc:sldChg chg="del">
        <pc:chgData name="tuğçe şahin" userId="7c8b9e1856b4b317" providerId="LiveId" clId="{F8D8EEB1-32B5-4DC0-80E2-6E4CC1278DA0}" dt="2024-05-24T11:42:43.952" v="635" actId="2696"/>
        <pc:sldMkLst>
          <pc:docMk/>
          <pc:sldMk cId="1341500804" sldId="400"/>
        </pc:sldMkLst>
      </pc:sldChg>
      <pc:sldChg chg="del">
        <pc:chgData name="tuğçe şahin" userId="7c8b9e1856b4b317" providerId="LiveId" clId="{F8D8EEB1-32B5-4DC0-80E2-6E4CC1278DA0}" dt="2024-05-24T11:43:50.893" v="717" actId="2696"/>
        <pc:sldMkLst>
          <pc:docMk/>
          <pc:sldMk cId="385413412" sldId="401"/>
        </pc:sldMkLst>
      </pc:sldChg>
      <pc:sldChg chg="del">
        <pc:chgData name="tuğçe şahin" userId="7c8b9e1856b4b317" providerId="LiveId" clId="{F8D8EEB1-32B5-4DC0-80E2-6E4CC1278DA0}" dt="2024-05-24T11:45:23.431" v="785" actId="2696"/>
        <pc:sldMkLst>
          <pc:docMk/>
          <pc:sldMk cId="2864301513" sldId="402"/>
        </pc:sldMkLst>
      </pc:sldChg>
      <pc:sldChg chg="addSp delSp modSp mod setBg modClrScheme chgLayout">
        <pc:chgData name="tuğçe şahin" userId="7c8b9e1856b4b317" providerId="LiveId" clId="{F8D8EEB1-32B5-4DC0-80E2-6E4CC1278DA0}" dt="2024-05-27T13:13:19.904" v="3689" actId="207"/>
        <pc:sldMkLst>
          <pc:docMk/>
          <pc:sldMk cId="2816766314" sldId="403"/>
        </pc:sldMkLst>
        <pc:spChg chg="add del mod">
          <ac:chgData name="tuğçe şahin" userId="7c8b9e1856b4b317" providerId="LiveId" clId="{F8D8EEB1-32B5-4DC0-80E2-6E4CC1278DA0}" dt="2024-05-24T12:32:04.351" v="1203" actId="478"/>
          <ac:spMkLst>
            <pc:docMk/>
            <pc:sldMk cId="2816766314" sldId="403"/>
            <ac:spMk id="4" creationId="{00000000-0000-0000-0000-000000000000}"/>
          </ac:spMkLst>
        </pc:spChg>
        <pc:spChg chg="add del mod ord">
          <ac:chgData name="tuğçe şahin" userId="7c8b9e1856b4b317" providerId="LiveId" clId="{F8D8EEB1-32B5-4DC0-80E2-6E4CC1278DA0}" dt="2024-05-24T12:31:31.778" v="1197" actId="700"/>
          <ac:spMkLst>
            <pc:docMk/>
            <pc:sldMk cId="2816766314" sldId="403"/>
            <ac:spMk id="5" creationId="{DBDBEDC9-5B55-270E-7219-186A04604ACE}"/>
          </ac:spMkLst>
        </pc:spChg>
        <pc:spChg chg="add del mod ord">
          <ac:chgData name="tuğçe şahin" userId="7c8b9e1856b4b317" providerId="LiveId" clId="{F8D8EEB1-32B5-4DC0-80E2-6E4CC1278DA0}" dt="2024-05-24T12:31:31.778" v="1197" actId="700"/>
          <ac:spMkLst>
            <pc:docMk/>
            <pc:sldMk cId="2816766314" sldId="403"/>
            <ac:spMk id="65" creationId="{E0EF9F77-9EFE-BEA4-FDE7-C3A30C28C562}"/>
          </ac:spMkLst>
        </pc:spChg>
        <pc:spChg chg="add del mod ord">
          <ac:chgData name="tuğçe şahin" userId="7c8b9e1856b4b317" providerId="LiveId" clId="{F8D8EEB1-32B5-4DC0-80E2-6E4CC1278DA0}" dt="2024-05-24T12:31:46.590" v="1200" actId="478"/>
          <ac:spMkLst>
            <pc:docMk/>
            <pc:sldMk cId="2816766314" sldId="403"/>
            <ac:spMk id="67" creationId="{FF4ACF38-5B5F-9B5E-4427-9F8BCF2B792B}"/>
          </ac:spMkLst>
        </pc:spChg>
        <pc:spChg chg="mod ord">
          <ac:chgData name="tuğçe şahin" userId="7c8b9e1856b4b317" providerId="LiveId" clId="{F8D8EEB1-32B5-4DC0-80E2-6E4CC1278DA0}" dt="2024-05-24T12:39:36.721" v="1331" actId="26606"/>
          <ac:spMkLst>
            <pc:docMk/>
            <pc:sldMk cId="2816766314" sldId="403"/>
            <ac:spMk id="68" creationId="{7EC18F83-204B-487E-AFD6-153344F04A42}"/>
          </ac:spMkLst>
        </pc:spChg>
        <pc:spChg chg="add del mod ord">
          <ac:chgData name="tuğçe şahin" userId="7c8b9e1856b4b317" providerId="LiveId" clId="{F8D8EEB1-32B5-4DC0-80E2-6E4CC1278DA0}" dt="2024-05-27T12:49:04.232" v="3586" actId="12084"/>
          <ac:spMkLst>
            <pc:docMk/>
            <pc:sldMk cId="2816766314" sldId="403"/>
            <ac:spMk id="69" creationId="{9635A56E-A658-A70D-0D8E-E851755E4AF9}"/>
          </ac:spMkLst>
        </pc:spChg>
        <pc:spChg chg="add del">
          <ac:chgData name="tuğçe şahin" userId="7c8b9e1856b4b317" providerId="LiveId" clId="{F8D8EEB1-32B5-4DC0-80E2-6E4CC1278DA0}" dt="2024-05-24T12:39:26.642" v="1329" actId="26606"/>
          <ac:spMkLst>
            <pc:docMk/>
            <pc:sldMk cId="2816766314" sldId="403"/>
            <ac:spMk id="75" creationId="{0F8EDF29-1535-4A6E-807D-812733F33EDB}"/>
          </ac:spMkLst>
        </pc:spChg>
        <pc:spChg chg="add del">
          <ac:chgData name="tuğçe şahin" userId="7c8b9e1856b4b317" providerId="LiveId" clId="{F8D8EEB1-32B5-4DC0-80E2-6E4CC1278DA0}" dt="2024-05-24T12:39:36.721" v="1331" actId="26606"/>
          <ac:spMkLst>
            <pc:docMk/>
            <pc:sldMk cId="2816766314" sldId="403"/>
            <ac:spMk id="77" creationId="{86AD7ABD-24C8-4B21-A948-ABC2F8C70B69}"/>
          </ac:spMkLst>
        </pc:spChg>
        <pc:spChg chg="add del">
          <ac:chgData name="tuğçe şahin" userId="7c8b9e1856b4b317" providerId="LiveId" clId="{F8D8EEB1-32B5-4DC0-80E2-6E4CC1278DA0}" dt="2024-05-24T12:39:36.721" v="1331" actId="26606"/>
          <ac:spMkLst>
            <pc:docMk/>
            <pc:sldMk cId="2816766314" sldId="403"/>
            <ac:spMk id="78" creationId="{18073EE4-EB60-444A-A7EA-82035FCDE085}"/>
          </ac:spMkLst>
        </pc:spChg>
        <pc:spChg chg="add del">
          <ac:chgData name="tuğçe şahin" userId="7c8b9e1856b4b317" providerId="LiveId" clId="{F8D8EEB1-32B5-4DC0-80E2-6E4CC1278DA0}" dt="2024-05-24T12:39:36.721" v="1331" actId="26606"/>
          <ac:spMkLst>
            <pc:docMk/>
            <pc:sldMk cId="2816766314" sldId="403"/>
            <ac:spMk id="79" creationId="{B63082B3-0202-4A7D-A42B-721E4CE9E2D4}"/>
          </ac:spMkLst>
        </pc:spChg>
        <pc:graphicFrameChg chg="add mod modGraphic">
          <ac:chgData name="tuğçe şahin" userId="7c8b9e1856b4b317" providerId="LiveId" clId="{F8D8EEB1-32B5-4DC0-80E2-6E4CC1278DA0}" dt="2024-05-27T13:13:19.904" v="3689" actId="207"/>
          <ac:graphicFrameMkLst>
            <pc:docMk/>
            <pc:sldMk cId="2816766314" sldId="403"/>
            <ac:graphicFrameMk id="2" creationId="{AA80D45A-5DE5-8D58-456B-1560DEFCCC96}"/>
          </ac:graphicFrameMkLst>
        </pc:graphicFrameChg>
        <pc:picChg chg="del mod">
          <ac:chgData name="tuğçe şahin" userId="7c8b9e1856b4b317" providerId="LiveId" clId="{F8D8EEB1-32B5-4DC0-80E2-6E4CC1278DA0}" dt="2024-05-24T12:26:55.543" v="1179" actId="478"/>
          <ac:picMkLst>
            <pc:docMk/>
            <pc:sldMk cId="2816766314" sldId="403"/>
            <ac:picMk id="2" creationId="{1C9023BA-E17A-27E4-5F1A-4CF6EFA6E1A3}"/>
          </ac:picMkLst>
        </pc:picChg>
        <pc:picChg chg="mod ord">
          <ac:chgData name="tuğçe şahin" userId="7c8b9e1856b4b317" providerId="LiveId" clId="{F8D8EEB1-32B5-4DC0-80E2-6E4CC1278DA0}" dt="2024-05-27T12:49:41.729" v="3596" actId="14100"/>
          <ac:picMkLst>
            <pc:docMk/>
            <pc:sldMk cId="2816766314" sldId="403"/>
            <ac:picMk id="3" creationId="{84AD2476-F0DD-AA21-AA48-8E5E2D8F5986}"/>
          </ac:picMkLst>
        </pc:picChg>
        <pc:picChg chg="mod ord">
          <ac:chgData name="tuğçe şahin" userId="7c8b9e1856b4b317" providerId="LiveId" clId="{F8D8EEB1-32B5-4DC0-80E2-6E4CC1278DA0}" dt="2024-05-24T12:39:36.721" v="1331" actId="26606"/>
          <ac:picMkLst>
            <pc:docMk/>
            <pc:sldMk cId="2816766314" sldId="403"/>
            <ac:picMk id="66" creationId="{00000000-0000-0000-0000-000000000000}"/>
          </ac:picMkLst>
        </pc:picChg>
        <pc:picChg chg="add mod ord">
          <ac:chgData name="tuğçe şahin" userId="7c8b9e1856b4b317" providerId="LiveId" clId="{F8D8EEB1-32B5-4DC0-80E2-6E4CC1278DA0}" dt="2024-05-27T12:49:36.208" v="3594" actId="1076"/>
          <ac:picMkLst>
            <pc:docMk/>
            <pc:sldMk cId="2816766314" sldId="403"/>
            <ac:picMk id="70" creationId="{8D9187F3-E6D4-64F5-E045-1E0FB160B261}"/>
          </ac:picMkLst>
        </pc:picChg>
      </pc:sldChg>
      <pc:sldChg chg="addSp delSp modSp mod">
        <pc:chgData name="tuğçe şahin" userId="7c8b9e1856b4b317" providerId="LiveId" clId="{F8D8EEB1-32B5-4DC0-80E2-6E4CC1278DA0}" dt="2024-05-27T13:18:12.594" v="3725" actId="113"/>
        <pc:sldMkLst>
          <pc:docMk/>
          <pc:sldMk cId="3850335659" sldId="404"/>
        </pc:sldMkLst>
        <pc:spChg chg="del">
          <ac:chgData name="tuğçe şahin" userId="7c8b9e1856b4b317" providerId="LiveId" clId="{F8D8EEB1-32B5-4DC0-80E2-6E4CC1278DA0}" dt="2024-05-27T13:03:15.206" v="3645" actId="12084"/>
          <ac:spMkLst>
            <pc:docMk/>
            <pc:sldMk cId="3850335659" sldId="404"/>
            <ac:spMk id="2" creationId="{00000000-0000-0000-0000-000000000000}"/>
          </ac:spMkLst>
        </pc:spChg>
        <pc:graphicFrameChg chg="add mod modGraphic">
          <ac:chgData name="tuğçe şahin" userId="7c8b9e1856b4b317" providerId="LiveId" clId="{F8D8EEB1-32B5-4DC0-80E2-6E4CC1278DA0}" dt="2024-05-27T13:18:12.594" v="3725" actId="113"/>
          <ac:graphicFrameMkLst>
            <pc:docMk/>
            <pc:sldMk cId="3850335659" sldId="404"/>
            <ac:graphicFrameMk id="3" creationId="{9A1DAFC5-BDA5-51DC-462A-0505F1E0F2DB}"/>
          </ac:graphicFrameMkLst>
        </pc:graphicFrameChg>
      </pc:sldChg>
      <pc:sldChg chg="modSp del mod">
        <pc:chgData name="tuğçe şahin" userId="7c8b9e1856b4b317" providerId="LiveId" clId="{F8D8EEB1-32B5-4DC0-80E2-6E4CC1278DA0}" dt="2024-05-24T13:17:16.435" v="2015" actId="2696"/>
        <pc:sldMkLst>
          <pc:docMk/>
          <pc:sldMk cId="1419248850" sldId="405"/>
        </pc:sldMkLst>
        <pc:picChg chg="mod">
          <ac:chgData name="tuğçe şahin" userId="7c8b9e1856b4b317" providerId="LiveId" clId="{F8D8EEB1-32B5-4DC0-80E2-6E4CC1278DA0}" dt="2024-05-24T13:17:03.866" v="2014" actId="1076"/>
          <ac:picMkLst>
            <pc:docMk/>
            <pc:sldMk cId="1419248850" sldId="405"/>
            <ac:picMk id="70" creationId="{00000000-0000-0000-0000-000000000000}"/>
          </ac:picMkLst>
        </pc:picChg>
      </pc:sldChg>
      <pc:sldChg chg="delSp del mod">
        <pc:chgData name="tuğçe şahin" userId="7c8b9e1856b4b317" providerId="LiveId" clId="{F8D8EEB1-32B5-4DC0-80E2-6E4CC1278DA0}" dt="2024-05-24T13:16:06.685" v="2010" actId="2696"/>
        <pc:sldMkLst>
          <pc:docMk/>
          <pc:sldMk cId="2581164182" sldId="406"/>
        </pc:sldMkLst>
        <pc:picChg chg="del">
          <ac:chgData name="tuğçe şahin" userId="7c8b9e1856b4b317" providerId="LiveId" clId="{F8D8EEB1-32B5-4DC0-80E2-6E4CC1278DA0}" dt="2024-05-24T13:15:29.558" v="2002" actId="21"/>
          <ac:picMkLst>
            <pc:docMk/>
            <pc:sldMk cId="2581164182" sldId="406"/>
            <ac:picMk id="2" creationId="{84B9BCAD-878F-2606-16F1-4F3A02DA44EB}"/>
          </ac:picMkLst>
        </pc:picChg>
        <pc:picChg chg="del">
          <ac:chgData name="tuğçe şahin" userId="7c8b9e1856b4b317" providerId="LiveId" clId="{F8D8EEB1-32B5-4DC0-80E2-6E4CC1278DA0}" dt="2024-05-24T13:15:26.552" v="2001" actId="478"/>
          <ac:picMkLst>
            <pc:docMk/>
            <pc:sldMk cId="2581164182" sldId="406"/>
            <ac:picMk id="5" creationId="{A2BDC809-2052-438A-A6BB-AD38744AAB56}"/>
          </ac:picMkLst>
        </pc:picChg>
      </pc:sldChg>
      <pc:sldChg chg="delSp del mod">
        <pc:chgData name="tuğçe şahin" userId="7c8b9e1856b4b317" providerId="LiveId" clId="{F8D8EEB1-32B5-4DC0-80E2-6E4CC1278DA0}" dt="2024-05-24T13:16:09.673" v="2011" actId="2696"/>
        <pc:sldMkLst>
          <pc:docMk/>
          <pc:sldMk cId="1767442883" sldId="407"/>
        </pc:sldMkLst>
        <pc:spChg chg="del">
          <ac:chgData name="tuğçe şahin" userId="7c8b9e1856b4b317" providerId="LiveId" clId="{F8D8EEB1-32B5-4DC0-80E2-6E4CC1278DA0}" dt="2024-05-24T13:15:55.083" v="2008" actId="21"/>
          <ac:spMkLst>
            <pc:docMk/>
            <pc:sldMk cId="1767442883" sldId="407"/>
            <ac:spMk id="2" creationId="{00000000-0000-0000-0000-000000000000}"/>
          </ac:spMkLst>
        </pc:spChg>
        <pc:picChg chg="del">
          <ac:chgData name="tuğçe şahin" userId="7c8b9e1856b4b317" providerId="LiveId" clId="{F8D8EEB1-32B5-4DC0-80E2-6E4CC1278DA0}" dt="2024-05-24T13:15:43.462" v="2006" actId="21"/>
          <ac:picMkLst>
            <pc:docMk/>
            <pc:sldMk cId="1767442883" sldId="407"/>
            <ac:picMk id="4" creationId="{9B6389A6-92F1-2E77-8E54-5E17C7063633}"/>
          </ac:picMkLst>
        </pc:picChg>
      </pc:sldChg>
      <pc:sldChg chg="addSp delSp modSp mod">
        <pc:chgData name="tuğçe şahin" userId="7c8b9e1856b4b317" providerId="LiveId" clId="{F8D8EEB1-32B5-4DC0-80E2-6E4CC1278DA0}" dt="2024-05-27T13:17:57.015" v="3722" actId="207"/>
        <pc:sldMkLst>
          <pc:docMk/>
          <pc:sldMk cId="1109370431" sldId="408"/>
        </pc:sldMkLst>
        <pc:spChg chg="del mod">
          <ac:chgData name="tuğçe şahin" userId="7c8b9e1856b4b317" providerId="LiveId" clId="{F8D8EEB1-32B5-4DC0-80E2-6E4CC1278DA0}" dt="2024-05-27T13:02:09.819" v="3632" actId="12084"/>
          <ac:spMkLst>
            <pc:docMk/>
            <pc:sldMk cId="1109370431" sldId="408"/>
            <ac:spMk id="65" creationId="{00000000-0000-0000-0000-000000000000}"/>
          </ac:spMkLst>
        </pc:spChg>
        <pc:graphicFrameChg chg="add mod modGraphic">
          <ac:chgData name="tuğçe şahin" userId="7c8b9e1856b4b317" providerId="LiveId" clId="{F8D8EEB1-32B5-4DC0-80E2-6E4CC1278DA0}" dt="2024-05-27T13:17:57.015" v="3722" actId="207"/>
          <ac:graphicFrameMkLst>
            <pc:docMk/>
            <pc:sldMk cId="1109370431" sldId="408"/>
            <ac:graphicFrameMk id="4" creationId="{9A70FB53-ADC4-B73E-740B-3B63B044333F}"/>
          </ac:graphicFrameMkLst>
        </pc:graphicFrameChg>
      </pc:sldChg>
      <pc:sldChg chg="addSp delSp modSp mod">
        <pc:chgData name="tuğçe şahin" userId="7c8b9e1856b4b317" providerId="LiveId" clId="{F8D8EEB1-32B5-4DC0-80E2-6E4CC1278DA0}" dt="2024-05-27T13:17:11.286" v="3716" actId="113"/>
        <pc:sldMkLst>
          <pc:docMk/>
          <pc:sldMk cId="986197044" sldId="409"/>
        </pc:sldMkLst>
        <pc:spChg chg="del mod">
          <ac:chgData name="tuğçe şahin" userId="7c8b9e1856b4b317" providerId="LiveId" clId="{F8D8EEB1-32B5-4DC0-80E2-6E4CC1278DA0}" dt="2024-05-27T13:02:20.730" v="3634" actId="12084"/>
          <ac:spMkLst>
            <pc:docMk/>
            <pc:sldMk cId="986197044" sldId="409"/>
            <ac:spMk id="2" creationId="{00000000-0000-0000-0000-000000000000}"/>
          </ac:spMkLst>
        </pc:spChg>
        <pc:graphicFrameChg chg="add mod modGraphic">
          <ac:chgData name="tuğçe şahin" userId="7c8b9e1856b4b317" providerId="LiveId" clId="{F8D8EEB1-32B5-4DC0-80E2-6E4CC1278DA0}" dt="2024-05-27T13:17:11.286" v="3716" actId="113"/>
          <ac:graphicFrameMkLst>
            <pc:docMk/>
            <pc:sldMk cId="986197044" sldId="409"/>
            <ac:graphicFrameMk id="4" creationId="{6206CB5B-102F-54F6-FDCF-D2E00524C826}"/>
          </ac:graphicFrameMkLst>
        </pc:graphicFrameChg>
        <pc:picChg chg="mod">
          <ac:chgData name="tuğçe şahin" userId="7c8b9e1856b4b317" providerId="LiveId" clId="{F8D8EEB1-32B5-4DC0-80E2-6E4CC1278DA0}" dt="2024-05-27T13:02:53.587" v="3642" actId="1076"/>
          <ac:picMkLst>
            <pc:docMk/>
            <pc:sldMk cId="986197044" sldId="409"/>
            <ac:picMk id="3" creationId="{BDF92379-53F3-7F96-D2A5-3269ABE62625}"/>
          </ac:picMkLst>
        </pc:picChg>
        <pc:picChg chg="mod">
          <ac:chgData name="tuğçe şahin" userId="7c8b9e1856b4b317" providerId="LiveId" clId="{F8D8EEB1-32B5-4DC0-80E2-6E4CC1278DA0}" dt="2024-05-27T13:02:30.201" v="3636" actId="1076"/>
          <ac:picMkLst>
            <pc:docMk/>
            <pc:sldMk cId="986197044" sldId="409"/>
            <ac:picMk id="65" creationId="{4A92F958-8AA9-D23F-C752-7A5B377BBCB2}"/>
          </ac:picMkLst>
        </pc:picChg>
      </pc:sldChg>
      <pc:sldChg chg="addSp delSp modSp mod">
        <pc:chgData name="tuğçe şahin" userId="7c8b9e1856b4b317" providerId="LiveId" clId="{F8D8EEB1-32B5-4DC0-80E2-6E4CC1278DA0}" dt="2024-05-27T13:17:30.739" v="3720" actId="14100"/>
        <pc:sldMkLst>
          <pc:docMk/>
          <pc:sldMk cId="4152738017" sldId="410"/>
        </pc:sldMkLst>
        <pc:spChg chg="del">
          <ac:chgData name="tuğçe şahin" userId="7c8b9e1856b4b317" providerId="LiveId" clId="{F8D8EEB1-32B5-4DC0-80E2-6E4CC1278DA0}" dt="2024-05-27T13:03:02.849" v="3643" actId="12084"/>
          <ac:spMkLst>
            <pc:docMk/>
            <pc:sldMk cId="4152738017" sldId="410"/>
            <ac:spMk id="70" creationId="{DF88AF02-7F9A-4006-9C48-E192318A2A23}"/>
          </ac:spMkLst>
        </pc:spChg>
        <pc:graphicFrameChg chg="add mod modGraphic">
          <ac:chgData name="tuğçe şahin" userId="7c8b9e1856b4b317" providerId="LiveId" clId="{F8D8EEB1-32B5-4DC0-80E2-6E4CC1278DA0}" dt="2024-05-27T13:17:30.739" v="3720" actId="14100"/>
          <ac:graphicFrameMkLst>
            <pc:docMk/>
            <pc:sldMk cId="4152738017" sldId="410"/>
            <ac:graphicFrameMk id="4" creationId="{1B10F578-5FEA-E300-6B74-6910F4EC6632}"/>
          </ac:graphicFrameMkLst>
        </pc:graphicFrameChg>
      </pc:sldChg>
      <pc:sldChg chg="del">
        <pc:chgData name="tuğçe şahin" userId="7c8b9e1856b4b317" providerId="LiveId" clId="{F8D8EEB1-32B5-4DC0-80E2-6E4CC1278DA0}" dt="2024-05-27T10:55:21.148" v="2368" actId="2696"/>
        <pc:sldMkLst>
          <pc:docMk/>
          <pc:sldMk cId="764868333" sldId="411"/>
        </pc:sldMkLst>
      </pc:sldChg>
      <pc:sldChg chg="del">
        <pc:chgData name="tuğçe şahin" userId="7c8b9e1856b4b317" providerId="LiveId" clId="{F8D8EEB1-32B5-4DC0-80E2-6E4CC1278DA0}" dt="2024-05-24T12:44:15.069" v="1343" actId="2696"/>
        <pc:sldMkLst>
          <pc:docMk/>
          <pc:sldMk cId="2155956506" sldId="412"/>
        </pc:sldMkLst>
      </pc:sldChg>
      <pc:sldChg chg="addSp delSp modSp mod">
        <pc:chgData name="tuğçe şahin" userId="7c8b9e1856b4b317" providerId="LiveId" clId="{F8D8EEB1-32B5-4DC0-80E2-6E4CC1278DA0}" dt="2024-05-27T13:19:33.376" v="3734" actId="1076"/>
        <pc:sldMkLst>
          <pc:docMk/>
          <pc:sldMk cId="1017015182" sldId="413"/>
        </pc:sldMkLst>
        <pc:spChg chg="mod">
          <ac:chgData name="tuğçe şahin" userId="7c8b9e1856b4b317" providerId="LiveId" clId="{F8D8EEB1-32B5-4DC0-80E2-6E4CC1278DA0}" dt="2024-05-27T13:19:19.557" v="3730" actId="113"/>
          <ac:spMkLst>
            <pc:docMk/>
            <pc:sldMk cId="1017015182" sldId="413"/>
            <ac:spMk id="65" creationId="{CF3E0C3B-F468-BDA2-69AB-6A9815D8E388}"/>
          </ac:spMkLst>
        </pc:spChg>
        <pc:spChg chg="add mod">
          <ac:chgData name="tuğçe şahin" userId="7c8b9e1856b4b317" providerId="LiveId" clId="{F8D8EEB1-32B5-4DC0-80E2-6E4CC1278DA0}" dt="2024-05-27T13:19:33.376" v="3734" actId="1076"/>
          <ac:spMkLst>
            <pc:docMk/>
            <pc:sldMk cId="1017015182" sldId="413"/>
            <ac:spMk id="67" creationId="{AEED563C-F0E1-7E86-0D15-AA22BA2854B5}"/>
          </ac:spMkLst>
        </pc:spChg>
        <pc:picChg chg="add del mod">
          <ac:chgData name="tuğçe şahin" userId="7c8b9e1856b4b317" providerId="LiveId" clId="{F8D8EEB1-32B5-4DC0-80E2-6E4CC1278DA0}" dt="2024-05-24T13:12:33.402" v="1877" actId="478"/>
          <ac:picMkLst>
            <pc:docMk/>
            <pc:sldMk cId="1017015182" sldId="413"/>
            <ac:picMk id="2" creationId="{F54DC250-201F-49AC-9B48-4B54F2C336A0}"/>
          </ac:picMkLst>
        </pc:picChg>
      </pc:sldChg>
      <pc:sldChg chg="addSp delSp modSp mod">
        <pc:chgData name="tuğçe şahin" userId="7c8b9e1856b4b317" providerId="LiveId" clId="{F8D8EEB1-32B5-4DC0-80E2-6E4CC1278DA0}" dt="2024-05-27T13:16:21.260" v="3707" actId="207"/>
        <pc:sldMkLst>
          <pc:docMk/>
          <pc:sldMk cId="2403840366" sldId="414"/>
        </pc:sldMkLst>
        <pc:spChg chg="add del mod">
          <ac:chgData name="tuğçe şahin" userId="7c8b9e1856b4b317" providerId="LiveId" clId="{F8D8EEB1-32B5-4DC0-80E2-6E4CC1278DA0}" dt="2024-05-27T12:46:59.004" v="3563" actId="478"/>
          <ac:spMkLst>
            <pc:docMk/>
            <pc:sldMk cId="2403840366" sldId="414"/>
            <ac:spMk id="2" creationId="{00000000-0000-0000-0000-000000000000}"/>
          </ac:spMkLst>
        </pc:spChg>
        <pc:spChg chg="add del mod">
          <ac:chgData name="tuğçe şahin" userId="7c8b9e1856b4b317" providerId="LiveId" clId="{F8D8EEB1-32B5-4DC0-80E2-6E4CC1278DA0}" dt="2024-05-27T12:47:30.006" v="3571" actId="12084"/>
          <ac:spMkLst>
            <pc:docMk/>
            <pc:sldMk cId="2403840366" sldId="414"/>
            <ac:spMk id="65" creationId="{E786697D-0BB8-DA3A-D6B8-8077D74FB471}"/>
          </ac:spMkLst>
        </pc:spChg>
        <pc:spChg chg="del">
          <ac:chgData name="tuğçe şahin" userId="7c8b9e1856b4b317" providerId="LiveId" clId="{F8D8EEB1-32B5-4DC0-80E2-6E4CC1278DA0}" dt="2024-05-27T12:46:57.206" v="3562" actId="478"/>
          <ac:spMkLst>
            <pc:docMk/>
            <pc:sldMk cId="2403840366" sldId="414"/>
            <ac:spMk id="67" creationId="{3088CC70-49E6-E49E-D1D3-B8399028B8E1}"/>
          </ac:spMkLst>
        </pc:spChg>
        <pc:spChg chg="add del mod">
          <ac:chgData name="tuğçe şahin" userId="7c8b9e1856b4b317" providerId="LiveId" clId="{F8D8EEB1-32B5-4DC0-80E2-6E4CC1278DA0}" dt="2024-05-27T12:47:02.116" v="3566" actId="478"/>
          <ac:spMkLst>
            <pc:docMk/>
            <pc:sldMk cId="2403840366" sldId="414"/>
            <ac:spMk id="70" creationId="{B04978FB-F583-A643-2C58-D1546B53115C}"/>
          </ac:spMkLst>
        </pc:spChg>
        <pc:graphicFrameChg chg="add mod modGraphic">
          <ac:chgData name="tuğçe şahin" userId="7c8b9e1856b4b317" providerId="LiveId" clId="{F8D8EEB1-32B5-4DC0-80E2-6E4CC1278DA0}" dt="2024-05-27T13:16:21.260" v="3707" actId="207"/>
          <ac:graphicFrameMkLst>
            <pc:docMk/>
            <pc:sldMk cId="2403840366" sldId="414"/>
            <ac:graphicFrameMk id="71" creationId="{A7772C18-755B-AE8E-F585-FE571EDA3F4D}"/>
          </ac:graphicFrameMkLst>
        </pc:graphicFrameChg>
        <pc:picChg chg="add del mod">
          <ac:chgData name="tuğçe şahin" userId="7c8b9e1856b4b317" providerId="LiveId" clId="{F8D8EEB1-32B5-4DC0-80E2-6E4CC1278DA0}" dt="2024-05-27T12:46:59.872" v="3564" actId="478"/>
          <ac:picMkLst>
            <pc:docMk/>
            <pc:sldMk cId="2403840366" sldId="414"/>
            <ac:picMk id="3" creationId="{4AB73108-A131-5335-46C5-18216F46AC32}"/>
          </ac:picMkLst>
        </pc:picChg>
        <pc:picChg chg="add del mod">
          <ac:chgData name="tuğçe şahin" userId="7c8b9e1856b4b317" providerId="LiveId" clId="{F8D8EEB1-32B5-4DC0-80E2-6E4CC1278DA0}" dt="2024-05-24T13:10:15.143" v="1864" actId="1076"/>
          <ac:picMkLst>
            <pc:docMk/>
            <pc:sldMk cId="2403840366" sldId="414"/>
            <ac:picMk id="4" creationId="{6B8A8E0D-DA26-5D4D-8A36-3E9286B358B1}"/>
          </ac:picMkLst>
        </pc:picChg>
        <pc:picChg chg="add mod">
          <ac:chgData name="tuğçe şahin" userId="7c8b9e1856b4b317" providerId="LiveId" clId="{F8D8EEB1-32B5-4DC0-80E2-6E4CC1278DA0}" dt="2024-05-24T13:19:37.379" v="2017" actId="1076"/>
          <ac:picMkLst>
            <pc:docMk/>
            <pc:sldMk cId="2403840366" sldId="414"/>
            <ac:picMk id="5" creationId="{93B81D9B-C3CC-C440-702F-9046BBED115B}"/>
          </ac:picMkLst>
        </pc:picChg>
        <pc:picChg chg="del mod">
          <ac:chgData name="tuğçe şahin" userId="7c8b9e1856b4b317" providerId="LiveId" clId="{F8D8EEB1-32B5-4DC0-80E2-6E4CC1278DA0}" dt="2024-05-24T13:09:14.543" v="1855" actId="478"/>
          <ac:picMkLst>
            <pc:docMk/>
            <pc:sldMk cId="2403840366" sldId="414"/>
            <ac:picMk id="65" creationId="{81EA393A-C1C7-153F-890C-200189983E22}"/>
          </ac:picMkLst>
        </pc:picChg>
        <pc:picChg chg="add del mod">
          <ac:chgData name="tuğçe şahin" userId="7c8b9e1856b4b317" providerId="LiveId" clId="{F8D8EEB1-32B5-4DC0-80E2-6E4CC1278DA0}" dt="2024-05-27T12:47:00.554" v="3565" actId="478"/>
          <ac:picMkLst>
            <pc:docMk/>
            <pc:sldMk cId="2403840366" sldId="414"/>
            <ac:picMk id="69" creationId="{3157F270-364A-1D99-454C-F08BC89E28E2}"/>
          </ac:picMkLst>
        </pc:picChg>
      </pc:sldChg>
      <pc:sldChg chg="delSp del mod">
        <pc:chgData name="tuğçe şahin" userId="7c8b9e1856b4b317" providerId="LiveId" clId="{F8D8EEB1-32B5-4DC0-80E2-6E4CC1278DA0}" dt="2024-05-24T13:09:42.123" v="1861" actId="2696"/>
        <pc:sldMkLst>
          <pc:docMk/>
          <pc:sldMk cId="3935266903" sldId="415"/>
        </pc:sldMkLst>
        <pc:spChg chg="del">
          <ac:chgData name="tuğçe şahin" userId="7c8b9e1856b4b317" providerId="LiveId" clId="{F8D8EEB1-32B5-4DC0-80E2-6E4CC1278DA0}" dt="2024-05-24T13:09:24.985" v="1857" actId="21"/>
          <ac:spMkLst>
            <pc:docMk/>
            <pc:sldMk cId="3935266903" sldId="415"/>
            <ac:spMk id="2" creationId="{00000000-0000-0000-0000-000000000000}"/>
          </ac:spMkLst>
        </pc:spChg>
      </pc:sldChg>
      <pc:sldChg chg="delSp del mod">
        <pc:chgData name="tuğçe şahin" userId="7c8b9e1856b4b317" providerId="LiveId" clId="{F8D8EEB1-32B5-4DC0-80E2-6E4CC1278DA0}" dt="2024-05-24T13:10:40.007" v="1869" actId="2696"/>
        <pc:sldMkLst>
          <pc:docMk/>
          <pc:sldMk cId="2494142076" sldId="417"/>
        </pc:sldMkLst>
        <pc:spChg chg="del">
          <ac:chgData name="tuğçe şahin" userId="7c8b9e1856b4b317" providerId="LiveId" clId="{F8D8EEB1-32B5-4DC0-80E2-6E4CC1278DA0}" dt="2024-05-24T13:10:08.283" v="1862" actId="21"/>
          <ac:spMkLst>
            <pc:docMk/>
            <pc:sldMk cId="2494142076" sldId="417"/>
            <ac:spMk id="2" creationId="{00000000-0000-0000-0000-000000000000}"/>
          </ac:spMkLst>
        </pc:spChg>
        <pc:picChg chg="del">
          <ac:chgData name="tuğçe şahin" userId="7c8b9e1856b4b317" providerId="LiveId" clId="{F8D8EEB1-32B5-4DC0-80E2-6E4CC1278DA0}" dt="2024-05-24T13:10:30.639" v="1866" actId="21"/>
          <ac:picMkLst>
            <pc:docMk/>
            <pc:sldMk cId="2494142076" sldId="417"/>
            <ac:picMk id="65" creationId="{CF44B9D1-3D45-821D-F8DF-06976A34A265}"/>
          </ac:picMkLst>
        </pc:picChg>
      </pc:sldChg>
      <pc:sldChg chg="delSp del mod">
        <pc:chgData name="tuğçe şahin" userId="7c8b9e1856b4b317" providerId="LiveId" clId="{F8D8EEB1-32B5-4DC0-80E2-6E4CC1278DA0}" dt="2024-05-24T13:11:28.856" v="1874" actId="2696"/>
        <pc:sldMkLst>
          <pc:docMk/>
          <pc:sldMk cId="3975940738" sldId="419"/>
        </pc:sldMkLst>
        <pc:spChg chg="del">
          <ac:chgData name="tuğçe şahin" userId="7c8b9e1856b4b317" providerId="LiveId" clId="{F8D8EEB1-32B5-4DC0-80E2-6E4CC1278DA0}" dt="2024-05-24T13:11:04.493" v="1870" actId="21"/>
          <ac:spMkLst>
            <pc:docMk/>
            <pc:sldMk cId="3975940738" sldId="419"/>
            <ac:spMk id="2" creationId="{00000000-0000-0000-0000-000000000000}"/>
          </ac:spMkLst>
        </pc:spChg>
        <pc:spChg chg="del">
          <ac:chgData name="tuğçe şahin" userId="7c8b9e1856b4b317" providerId="LiveId" clId="{F8D8EEB1-32B5-4DC0-80E2-6E4CC1278DA0}" dt="2024-05-24T13:11:17.513" v="1872" actId="21"/>
          <ac:spMkLst>
            <pc:docMk/>
            <pc:sldMk cId="3975940738" sldId="419"/>
            <ac:spMk id="4" creationId="{00000000-0000-0000-0000-000000000000}"/>
          </ac:spMkLst>
        </pc:spChg>
      </pc:sldChg>
      <pc:sldChg chg="delSp del mod">
        <pc:chgData name="tuğçe şahin" userId="7c8b9e1856b4b317" providerId="LiveId" clId="{F8D8EEB1-32B5-4DC0-80E2-6E4CC1278DA0}" dt="2024-05-24T12:46:37.709" v="1356" actId="2696"/>
        <pc:sldMkLst>
          <pc:docMk/>
          <pc:sldMk cId="2687137547" sldId="420"/>
        </pc:sldMkLst>
        <pc:picChg chg="del">
          <ac:chgData name="tuğçe şahin" userId="7c8b9e1856b4b317" providerId="LiveId" clId="{F8D8EEB1-32B5-4DC0-80E2-6E4CC1278DA0}" dt="2024-05-24T12:46:11.606" v="1347" actId="21"/>
          <ac:picMkLst>
            <pc:docMk/>
            <pc:sldMk cId="2687137547" sldId="420"/>
            <ac:picMk id="65" creationId="{00000000-0000-0000-0000-000000000000}"/>
          </ac:picMkLst>
        </pc:picChg>
        <pc:picChg chg="del">
          <ac:chgData name="tuğçe şahin" userId="7c8b9e1856b4b317" providerId="LiveId" clId="{F8D8EEB1-32B5-4DC0-80E2-6E4CC1278DA0}" dt="2024-05-24T12:46:21.932" v="1351" actId="21"/>
          <ac:picMkLst>
            <pc:docMk/>
            <pc:sldMk cId="2687137547" sldId="420"/>
            <ac:picMk id="70" creationId="{00000000-0000-0000-0000-000000000000}"/>
          </ac:picMkLst>
        </pc:picChg>
      </pc:sldChg>
      <pc:sldChg chg="delSp modSp del mod">
        <pc:chgData name="tuğçe şahin" userId="7c8b9e1856b4b317" providerId="LiveId" clId="{F8D8EEB1-32B5-4DC0-80E2-6E4CC1278DA0}" dt="2024-05-24T12:54:07.903" v="1556" actId="2696"/>
        <pc:sldMkLst>
          <pc:docMk/>
          <pc:sldMk cId="2760751772" sldId="421"/>
        </pc:sldMkLst>
        <pc:spChg chg="del mod">
          <ac:chgData name="tuğçe şahin" userId="7c8b9e1856b4b317" providerId="LiveId" clId="{F8D8EEB1-32B5-4DC0-80E2-6E4CC1278DA0}" dt="2024-05-24T12:53:49.412" v="1551"/>
          <ac:spMkLst>
            <pc:docMk/>
            <pc:sldMk cId="2760751772" sldId="421"/>
            <ac:spMk id="4" creationId="{D286F551-28E9-4F01-BE7C-EBA54D99AABC}"/>
          </ac:spMkLst>
        </pc:spChg>
        <pc:picChg chg="del mod">
          <ac:chgData name="tuğçe şahin" userId="7c8b9e1856b4b317" providerId="LiveId" clId="{F8D8EEB1-32B5-4DC0-80E2-6E4CC1278DA0}" dt="2024-05-24T12:54:01.887" v="1554" actId="21"/>
          <ac:picMkLst>
            <pc:docMk/>
            <pc:sldMk cId="2760751772" sldId="421"/>
            <ac:picMk id="65" creationId="{00000000-0000-0000-0000-000000000000}"/>
          </ac:picMkLst>
        </pc:picChg>
      </pc:sldChg>
      <pc:sldChg chg="addSp delSp modSp del mod">
        <pc:chgData name="tuğçe şahin" userId="7c8b9e1856b4b317" providerId="LiveId" clId="{F8D8EEB1-32B5-4DC0-80E2-6E4CC1278DA0}" dt="2024-05-24T12:44:06.493" v="1342" actId="2696"/>
        <pc:sldMkLst>
          <pc:docMk/>
          <pc:sldMk cId="382454892" sldId="422"/>
        </pc:sldMkLst>
        <pc:spChg chg="add del mod">
          <ac:chgData name="tuğçe şahin" userId="7c8b9e1856b4b317" providerId="LiveId" clId="{F8D8EEB1-32B5-4DC0-80E2-6E4CC1278DA0}" dt="2024-05-24T12:32:31.252" v="1209"/>
          <ac:spMkLst>
            <pc:docMk/>
            <pc:sldMk cId="382454892" sldId="422"/>
            <ac:spMk id="2" creationId="{00000000-0000-0000-0000-000000000000}"/>
          </ac:spMkLst>
        </pc:spChg>
        <pc:picChg chg="add del">
          <ac:chgData name="tuğçe şahin" userId="7c8b9e1856b4b317" providerId="LiveId" clId="{F8D8EEB1-32B5-4DC0-80E2-6E4CC1278DA0}" dt="2024-05-24T12:39:09.873" v="1323" actId="21"/>
          <ac:picMkLst>
            <pc:docMk/>
            <pc:sldMk cId="382454892" sldId="422"/>
            <ac:picMk id="69" creationId="{00000000-0000-0000-0000-000000000000}"/>
          </ac:picMkLst>
        </pc:picChg>
      </pc:sldChg>
      <pc:sldChg chg="add del">
        <pc:chgData name="tuğçe şahin" userId="7c8b9e1856b4b317" providerId="LiveId" clId="{F8D8EEB1-32B5-4DC0-80E2-6E4CC1278DA0}" dt="2024-05-24T12:54:43.665" v="1564" actId="2696"/>
        <pc:sldMkLst>
          <pc:docMk/>
          <pc:sldMk cId="3407979025" sldId="423"/>
        </pc:sldMkLst>
      </pc:sldChg>
      <pc:sldChg chg="modSp add mod">
        <pc:chgData name="tuğçe şahin" userId="7c8b9e1856b4b317" providerId="LiveId" clId="{F8D8EEB1-32B5-4DC0-80E2-6E4CC1278DA0}" dt="2024-05-24T10:57:55.285" v="30" actId="1076"/>
        <pc:sldMkLst>
          <pc:docMk/>
          <pc:sldMk cId="1520388012" sldId="424"/>
        </pc:sldMkLst>
        <pc:graphicFrameChg chg="mod modGraphic">
          <ac:chgData name="tuğçe şahin" userId="7c8b9e1856b4b317" providerId="LiveId" clId="{F8D8EEB1-32B5-4DC0-80E2-6E4CC1278DA0}" dt="2024-05-24T10:57:55.285" v="30" actId="1076"/>
          <ac:graphicFrameMkLst>
            <pc:docMk/>
            <pc:sldMk cId="1520388012" sldId="424"/>
            <ac:graphicFrameMk id="4" creationId="{71D4A1E5-060A-49D3-A943-BEC00AFE7E9A}"/>
          </ac:graphicFrameMkLst>
        </pc:graphicFrameChg>
      </pc:sldChg>
      <pc:sldChg chg="add del">
        <pc:chgData name="tuğçe şahin" userId="7c8b9e1856b4b317" providerId="LiveId" clId="{F8D8EEB1-32B5-4DC0-80E2-6E4CC1278DA0}" dt="2024-05-24T11:38:59.640" v="427" actId="2696"/>
        <pc:sldMkLst>
          <pc:docMk/>
          <pc:sldMk cId="3103677319" sldId="425"/>
        </pc:sldMkLst>
      </pc:sldChg>
      <pc:sldChg chg="modSp add mod">
        <pc:chgData name="tuğçe şahin" userId="7c8b9e1856b4b317" providerId="LiveId" clId="{F8D8EEB1-32B5-4DC0-80E2-6E4CC1278DA0}" dt="2024-05-27T11:07:08.750" v="2507" actId="21"/>
        <pc:sldMkLst>
          <pc:docMk/>
          <pc:sldMk cId="3172644996" sldId="425"/>
        </pc:sldMkLst>
        <pc:graphicFrameChg chg="mod modGraphic">
          <ac:chgData name="tuğçe şahin" userId="7c8b9e1856b4b317" providerId="LiveId" clId="{F8D8EEB1-32B5-4DC0-80E2-6E4CC1278DA0}" dt="2024-05-27T11:07:08.750" v="2507" actId="21"/>
          <ac:graphicFrameMkLst>
            <pc:docMk/>
            <pc:sldMk cId="3172644996" sldId="425"/>
            <ac:graphicFrameMk id="66" creationId="{8304B644-425E-4186-B593-E25613CE91FE}"/>
          </ac:graphicFrameMkLst>
        </pc:graphicFrameChg>
      </pc:sldChg>
      <pc:sldChg chg="modSp add del mod">
        <pc:chgData name="tuğçe şahin" userId="7c8b9e1856b4b317" providerId="LiveId" clId="{F8D8EEB1-32B5-4DC0-80E2-6E4CC1278DA0}" dt="2024-05-27T12:30:10.147" v="2823" actId="2696"/>
        <pc:sldMkLst>
          <pc:docMk/>
          <pc:sldMk cId="1037612561" sldId="426"/>
        </pc:sldMkLst>
        <pc:spChg chg="mod">
          <ac:chgData name="tuğçe şahin" userId="7c8b9e1856b4b317" providerId="LiveId" clId="{F8D8EEB1-32B5-4DC0-80E2-6E4CC1278DA0}" dt="2024-05-27T12:30:07.190" v="2822" actId="20577"/>
          <ac:spMkLst>
            <pc:docMk/>
            <pc:sldMk cId="1037612561" sldId="426"/>
            <ac:spMk id="2" creationId="{41B5A735-C9C9-428F-8275-1B6793327A94}"/>
          </ac:spMkLst>
        </pc:spChg>
      </pc:sldChg>
      <pc:sldChg chg="addSp delSp modSp add mod">
        <pc:chgData name="tuğçe şahin" userId="7c8b9e1856b4b317" providerId="LiveId" clId="{F8D8EEB1-32B5-4DC0-80E2-6E4CC1278DA0}" dt="2024-05-27T13:15:46.032" v="3702" actId="208"/>
        <pc:sldMkLst>
          <pc:docMk/>
          <pc:sldMk cId="3569317632" sldId="426"/>
        </pc:sldMkLst>
        <pc:spChg chg="del">
          <ac:chgData name="tuğçe şahin" userId="7c8b9e1856b4b317" providerId="LiveId" clId="{F8D8EEB1-32B5-4DC0-80E2-6E4CC1278DA0}" dt="2024-05-27T12:37:28.162" v="3368" actId="478"/>
          <ac:spMkLst>
            <pc:docMk/>
            <pc:sldMk cId="3569317632" sldId="426"/>
            <ac:spMk id="4" creationId="{D286F551-28E9-4F01-BE7C-EBA54D99AABC}"/>
          </ac:spMkLst>
        </pc:spChg>
        <pc:spChg chg="add mod">
          <ac:chgData name="tuğçe şahin" userId="7c8b9e1856b4b317" providerId="LiveId" clId="{F8D8EEB1-32B5-4DC0-80E2-6E4CC1278DA0}" dt="2024-05-27T13:15:46.032" v="3702" actId="208"/>
          <ac:spMkLst>
            <pc:docMk/>
            <pc:sldMk cId="3569317632" sldId="426"/>
            <ac:spMk id="72" creationId="{41E9643C-5467-B310-E041-353EA90870B3}"/>
          </ac:spMkLst>
        </pc:spChg>
        <pc:spChg chg="add mod">
          <ac:chgData name="tuğçe şahin" userId="7c8b9e1856b4b317" providerId="LiveId" clId="{F8D8EEB1-32B5-4DC0-80E2-6E4CC1278DA0}" dt="2024-05-27T13:15:46.032" v="3702" actId="208"/>
          <ac:spMkLst>
            <pc:docMk/>
            <pc:sldMk cId="3569317632" sldId="426"/>
            <ac:spMk id="73" creationId="{6D74724F-B7D7-84E5-FF34-B3B9C9BDF561}"/>
          </ac:spMkLst>
        </pc:spChg>
        <pc:spChg chg="add mod">
          <ac:chgData name="tuğçe şahin" userId="7c8b9e1856b4b317" providerId="LiveId" clId="{F8D8EEB1-32B5-4DC0-80E2-6E4CC1278DA0}" dt="2024-05-27T13:15:39.149" v="3701" actId="208"/>
          <ac:spMkLst>
            <pc:docMk/>
            <pc:sldMk cId="3569317632" sldId="426"/>
            <ac:spMk id="75" creationId="{E4E8D9E5-0F31-EC34-B45C-7C1F862B269E}"/>
          </ac:spMkLst>
        </pc:spChg>
        <pc:spChg chg="add mod">
          <ac:chgData name="tuğçe şahin" userId="7c8b9e1856b4b317" providerId="LiveId" clId="{F8D8EEB1-32B5-4DC0-80E2-6E4CC1278DA0}" dt="2024-05-27T13:15:39.149" v="3701" actId="208"/>
          <ac:spMkLst>
            <pc:docMk/>
            <pc:sldMk cId="3569317632" sldId="426"/>
            <ac:spMk id="76" creationId="{2EACD383-EB02-338A-32A4-A463593CE77F}"/>
          </ac:spMkLst>
        </pc:spChg>
        <pc:grpChg chg="add mod">
          <ac:chgData name="tuğçe şahin" userId="7c8b9e1856b4b317" providerId="LiveId" clId="{F8D8EEB1-32B5-4DC0-80E2-6E4CC1278DA0}" dt="2024-05-27T13:05:00.795" v="3655" actId="1076"/>
          <ac:grpSpMkLst>
            <pc:docMk/>
            <pc:sldMk cId="3569317632" sldId="426"/>
            <ac:grpSpMk id="71" creationId="{946B5BCD-77E3-C159-4415-7EE25FE3D35A}"/>
          </ac:grpSpMkLst>
        </pc:grpChg>
        <pc:grpChg chg="add mod">
          <ac:chgData name="tuğçe şahin" userId="7c8b9e1856b4b317" providerId="LiveId" clId="{F8D8EEB1-32B5-4DC0-80E2-6E4CC1278DA0}" dt="2024-05-27T13:04:52.325" v="3653" actId="1076"/>
          <ac:grpSpMkLst>
            <pc:docMk/>
            <pc:sldMk cId="3569317632" sldId="426"/>
            <ac:grpSpMk id="74" creationId="{48089023-464B-5535-5988-31444934F33F}"/>
          </ac:grpSpMkLst>
        </pc:grpChg>
        <pc:picChg chg="add del mod">
          <ac:chgData name="tuğçe şahin" userId="7c8b9e1856b4b317" providerId="LiveId" clId="{F8D8EEB1-32B5-4DC0-80E2-6E4CC1278DA0}" dt="2024-05-27T12:39:23.506" v="3376" actId="478"/>
          <ac:picMkLst>
            <pc:docMk/>
            <pc:sldMk cId="3569317632" sldId="426"/>
            <ac:picMk id="2" creationId="{D3D20618-C2E1-C2F6-40B3-AE828299D977}"/>
          </ac:picMkLst>
        </pc:picChg>
        <pc:picChg chg="del">
          <ac:chgData name="tuğçe şahin" userId="7c8b9e1856b4b317" providerId="LiveId" clId="{F8D8EEB1-32B5-4DC0-80E2-6E4CC1278DA0}" dt="2024-05-27T12:37:30.590" v="3371" actId="478"/>
          <ac:picMkLst>
            <pc:docMk/>
            <pc:sldMk cId="3569317632" sldId="426"/>
            <ac:picMk id="3" creationId="{9B93BE55-265D-F1F4-485A-80B71EE4367B}"/>
          </ac:picMkLst>
        </pc:picChg>
        <pc:picChg chg="add mod">
          <ac:chgData name="tuğçe şahin" userId="7c8b9e1856b4b317" providerId="LiveId" clId="{F8D8EEB1-32B5-4DC0-80E2-6E4CC1278DA0}" dt="2024-05-27T12:43:03.296" v="3394" actId="1076"/>
          <ac:picMkLst>
            <pc:docMk/>
            <pc:sldMk cId="3569317632" sldId="426"/>
            <ac:picMk id="5" creationId="{39208F58-1307-D3C9-49D0-C09C56045D02}"/>
          </ac:picMkLst>
        </pc:picChg>
        <pc:picChg chg="del">
          <ac:chgData name="tuğçe şahin" userId="7c8b9e1856b4b317" providerId="LiveId" clId="{F8D8EEB1-32B5-4DC0-80E2-6E4CC1278DA0}" dt="2024-05-27T12:37:30.165" v="3370" actId="478"/>
          <ac:picMkLst>
            <pc:docMk/>
            <pc:sldMk cId="3569317632" sldId="426"/>
            <ac:picMk id="65" creationId="{70D793C7-9F1B-5813-FB9E-126AE6983F3C}"/>
          </ac:picMkLst>
        </pc:picChg>
        <pc:picChg chg="add mod">
          <ac:chgData name="tuğçe şahin" userId="7c8b9e1856b4b317" providerId="LiveId" clId="{F8D8EEB1-32B5-4DC0-80E2-6E4CC1278DA0}" dt="2024-05-27T12:43:00.111" v="3393" actId="1076"/>
          <ac:picMkLst>
            <pc:docMk/>
            <pc:sldMk cId="3569317632" sldId="426"/>
            <ac:picMk id="67" creationId="{32751DCB-D83B-4832-BB6D-3B1A04B010E6}"/>
          </ac:picMkLst>
        </pc:picChg>
        <pc:picChg chg="del">
          <ac:chgData name="tuğçe şahin" userId="7c8b9e1856b4b317" providerId="LiveId" clId="{F8D8EEB1-32B5-4DC0-80E2-6E4CC1278DA0}" dt="2024-05-27T12:37:29.355" v="3369" actId="478"/>
          <ac:picMkLst>
            <pc:docMk/>
            <pc:sldMk cId="3569317632" sldId="426"/>
            <ac:picMk id="69" creationId="{3E99C18A-390A-2579-C875-1425A686A8E0}"/>
          </ac:picMkLst>
        </pc:picChg>
        <pc:picChg chg="add mod">
          <ac:chgData name="tuğçe şahin" userId="7c8b9e1856b4b317" providerId="LiveId" clId="{F8D8EEB1-32B5-4DC0-80E2-6E4CC1278DA0}" dt="2024-05-27T13:05:44.250" v="3661" actId="1076"/>
          <ac:picMkLst>
            <pc:docMk/>
            <pc:sldMk cId="3569317632" sldId="426"/>
            <ac:picMk id="70" creationId="{BCE4E8F6-67FE-754A-B5E8-939A9A86F6C8}"/>
          </ac:picMkLst>
        </pc:picChg>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E08D95-38CE-4395-A824-1B44DD39A270}"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tr-TR"/>
        </a:p>
      </dgm:t>
    </dgm:pt>
    <dgm:pt modelId="{1E8EC9A3-F90C-4B71-B3BC-F0B14946EC5E}">
      <dgm:prSet custT="1"/>
      <dgm:spPr>
        <a:solidFill>
          <a:schemeClr val="bg2">
            <a:lumMod val="60000"/>
            <a:lumOff val="40000"/>
          </a:schemeClr>
        </a:solidFill>
      </dgm:spPr>
      <dgm:t>
        <a:bodyPr/>
        <a:lstStyle/>
        <a:p>
          <a:r>
            <a:rPr lang="tr-TR" sz="2000" b="1">
              <a:solidFill>
                <a:srgbClr val="0C0D0D"/>
              </a:solidFill>
            </a:rPr>
            <a:t>Bütün kalite süreçleri bölüm çalışanları tarafından gözden geçirilecektir.</a:t>
          </a:r>
        </a:p>
      </dgm:t>
    </dgm:pt>
    <dgm:pt modelId="{E2D84DA7-5D72-4714-B1F1-C9E648F24C08}" type="parTrans" cxnId="{3DC73E05-34D6-422F-8D83-9EE29EBFF9CF}">
      <dgm:prSet/>
      <dgm:spPr/>
      <dgm:t>
        <a:bodyPr/>
        <a:lstStyle/>
        <a:p>
          <a:endParaRPr lang="tr-TR" sz="2000" b="1">
            <a:solidFill>
              <a:srgbClr val="0C0D0D"/>
            </a:solidFill>
          </a:endParaRPr>
        </a:p>
      </dgm:t>
    </dgm:pt>
    <dgm:pt modelId="{21BADCC7-C52A-40D8-84CF-5D198379B78B}" type="sibTrans" cxnId="{3DC73E05-34D6-422F-8D83-9EE29EBFF9CF}">
      <dgm:prSet/>
      <dgm:spPr/>
      <dgm:t>
        <a:bodyPr/>
        <a:lstStyle/>
        <a:p>
          <a:endParaRPr lang="tr-TR" sz="2000" b="1">
            <a:solidFill>
              <a:srgbClr val="0C0D0D"/>
            </a:solidFill>
          </a:endParaRPr>
        </a:p>
      </dgm:t>
    </dgm:pt>
    <dgm:pt modelId="{DD693E7A-A24E-4DA8-A4CE-361D5693ADC4}">
      <dgm:prSet custT="1"/>
      <dgm:spPr>
        <a:solidFill>
          <a:schemeClr val="bg2">
            <a:lumMod val="40000"/>
            <a:lumOff val="60000"/>
          </a:schemeClr>
        </a:solidFill>
      </dgm:spPr>
      <dgm:t>
        <a:bodyPr/>
        <a:lstStyle/>
        <a:p>
          <a:r>
            <a:rPr lang="tr-TR" sz="2000" b="1" dirty="0">
              <a:solidFill>
                <a:srgbClr val="0C0D0D"/>
              </a:solidFill>
            </a:rPr>
            <a:t>İç denetim önerileri bölüm kalite süreçlerinin geliştirilmesinde faydalı olacaktır.</a:t>
          </a:r>
        </a:p>
      </dgm:t>
    </dgm:pt>
    <dgm:pt modelId="{55F3E974-F591-4829-984C-3711CA629528}" type="parTrans" cxnId="{8D829F9D-A609-4707-B452-F102366E00B0}">
      <dgm:prSet/>
      <dgm:spPr/>
      <dgm:t>
        <a:bodyPr/>
        <a:lstStyle/>
        <a:p>
          <a:endParaRPr lang="tr-TR" sz="2000" b="1">
            <a:solidFill>
              <a:srgbClr val="0C0D0D"/>
            </a:solidFill>
          </a:endParaRPr>
        </a:p>
      </dgm:t>
    </dgm:pt>
    <dgm:pt modelId="{1A019690-3735-461A-8AB8-9BCB7DEA9B70}" type="sibTrans" cxnId="{8D829F9D-A609-4707-B452-F102366E00B0}">
      <dgm:prSet/>
      <dgm:spPr/>
      <dgm:t>
        <a:bodyPr/>
        <a:lstStyle/>
        <a:p>
          <a:endParaRPr lang="tr-TR" sz="2000" b="1">
            <a:solidFill>
              <a:srgbClr val="0C0D0D"/>
            </a:solidFill>
          </a:endParaRPr>
        </a:p>
      </dgm:t>
    </dgm:pt>
    <dgm:pt modelId="{210B165A-5949-43EB-A1F0-3F744789AA04}">
      <dgm:prSet custT="1"/>
      <dgm:spPr>
        <a:solidFill>
          <a:schemeClr val="bg2">
            <a:lumMod val="75000"/>
          </a:schemeClr>
        </a:solidFill>
      </dgm:spPr>
      <dgm:t>
        <a:bodyPr/>
        <a:lstStyle/>
        <a:p>
          <a:r>
            <a:rPr lang="tr-TR" sz="2000" b="1">
              <a:solidFill>
                <a:srgbClr val="0C0D0D"/>
              </a:solidFill>
            </a:rPr>
            <a:t>KYS İÇ DENETİM BAŞARI PUANIMIZ %98</a:t>
          </a:r>
          <a:endParaRPr lang="tr-TR" sz="2000" b="1" dirty="0">
            <a:solidFill>
              <a:srgbClr val="0C0D0D"/>
            </a:solidFill>
          </a:endParaRPr>
        </a:p>
      </dgm:t>
    </dgm:pt>
    <dgm:pt modelId="{094D1FED-34C7-44C5-8A3D-9FB7708B7925}" type="parTrans" cxnId="{6DE51664-EC85-4FE1-9DC4-E2D0EB8E1F26}">
      <dgm:prSet/>
      <dgm:spPr/>
      <dgm:t>
        <a:bodyPr/>
        <a:lstStyle/>
        <a:p>
          <a:endParaRPr lang="tr-TR" sz="2000" b="1">
            <a:solidFill>
              <a:srgbClr val="0C0D0D"/>
            </a:solidFill>
          </a:endParaRPr>
        </a:p>
      </dgm:t>
    </dgm:pt>
    <dgm:pt modelId="{D757B154-31D8-4BA0-BCA3-243AC1B9F834}" type="sibTrans" cxnId="{6DE51664-EC85-4FE1-9DC4-E2D0EB8E1F26}">
      <dgm:prSet/>
      <dgm:spPr/>
      <dgm:t>
        <a:bodyPr/>
        <a:lstStyle/>
        <a:p>
          <a:endParaRPr lang="tr-TR" sz="2000" b="1">
            <a:solidFill>
              <a:srgbClr val="0C0D0D"/>
            </a:solidFill>
          </a:endParaRPr>
        </a:p>
      </dgm:t>
    </dgm:pt>
    <dgm:pt modelId="{01078C38-4298-4FC4-AFF8-7DF59B440267}" type="pres">
      <dgm:prSet presAssocID="{EFE08D95-38CE-4395-A824-1B44DD39A270}" presName="linear" presStyleCnt="0">
        <dgm:presLayoutVars>
          <dgm:animLvl val="lvl"/>
          <dgm:resizeHandles val="exact"/>
        </dgm:presLayoutVars>
      </dgm:prSet>
      <dgm:spPr/>
    </dgm:pt>
    <dgm:pt modelId="{1D6D43B9-144B-4BF9-9E59-B953A2D6A9EE}" type="pres">
      <dgm:prSet presAssocID="{210B165A-5949-43EB-A1F0-3F744789AA04}" presName="parentText" presStyleLbl="node1" presStyleIdx="0" presStyleCnt="3">
        <dgm:presLayoutVars>
          <dgm:chMax val="0"/>
          <dgm:bulletEnabled val="1"/>
        </dgm:presLayoutVars>
      </dgm:prSet>
      <dgm:spPr/>
    </dgm:pt>
    <dgm:pt modelId="{F2B5E5AC-CE5F-4336-8330-DEB0F2A3861C}" type="pres">
      <dgm:prSet presAssocID="{D757B154-31D8-4BA0-BCA3-243AC1B9F834}" presName="spacer" presStyleCnt="0"/>
      <dgm:spPr/>
    </dgm:pt>
    <dgm:pt modelId="{233707D1-ACF5-4F1E-B08D-7A45B09C384A}" type="pres">
      <dgm:prSet presAssocID="{1E8EC9A3-F90C-4B71-B3BC-F0B14946EC5E}" presName="parentText" presStyleLbl="node1" presStyleIdx="1" presStyleCnt="3">
        <dgm:presLayoutVars>
          <dgm:chMax val="0"/>
          <dgm:bulletEnabled val="1"/>
        </dgm:presLayoutVars>
      </dgm:prSet>
      <dgm:spPr/>
    </dgm:pt>
    <dgm:pt modelId="{A274F9F8-F609-412B-82D7-0BFCA527C07A}" type="pres">
      <dgm:prSet presAssocID="{21BADCC7-C52A-40D8-84CF-5D198379B78B}" presName="spacer" presStyleCnt="0"/>
      <dgm:spPr/>
    </dgm:pt>
    <dgm:pt modelId="{9D583420-F84D-46E0-9B9F-37FFD2FB5F13}" type="pres">
      <dgm:prSet presAssocID="{DD693E7A-A24E-4DA8-A4CE-361D5693ADC4}" presName="parentText" presStyleLbl="node1" presStyleIdx="2" presStyleCnt="3">
        <dgm:presLayoutVars>
          <dgm:chMax val="0"/>
          <dgm:bulletEnabled val="1"/>
        </dgm:presLayoutVars>
      </dgm:prSet>
      <dgm:spPr/>
    </dgm:pt>
  </dgm:ptLst>
  <dgm:cxnLst>
    <dgm:cxn modelId="{3DC73E05-34D6-422F-8D83-9EE29EBFF9CF}" srcId="{EFE08D95-38CE-4395-A824-1B44DD39A270}" destId="{1E8EC9A3-F90C-4B71-B3BC-F0B14946EC5E}" srcOrd="1" destOrd="0" parTransId="{E2D84DA7-5D72-4714-B1F1-C9E648F24C08}" sibTransId="{21BADCC7-C52A-40D8-84CF-5D198379B78B}"/>
    <dgm:cxn modelId="{69C42E2E-B607-4AB1-A43D-4D22FDA7B333}" type="presOf" srcId="{1E8EC9A3-F90C-4B71-B3BC-F0B14946EC5E}" destId="{233707D1-ACF5-4F1E-B08D-7A45B09C384A}" srcOrd="0" destOrd="0" presId="urn:microsoft.com/office/officeart/2005/8/layout/vList2"/>
    <dgm:cxn modelId="{6DE51664-EC85-4FE1-9DC4-E2D0EB8E1F26}" srcId="{EFE08D95-38CE-4395-A824-1B44DD39A270}" destId="{210B165A-5949-43EB-A1F0-3F744789AA04}" srcOrd="0" destOrd="0" parTransId="{094D1FED-34C7-44C5-8A3D-9FB7708B7925}" sibTransId="{D757B154-31D8-4BA0-BCA3-243AC1B9F834}"/>
    <dgm:cxn modelId="{A438BE53-5349-414C-AB2C-2DA9CB4DDD34}" type="presOf" srcId="{DD693E7A-A24E-4DA8-A4CE-361D5693ADC4}" destId="{9D583420-F84D-46E0-9B9F-37FFD2FB5F13}" srcOrd="0" destOrd="0" presId="urn:microsoft.com/office/officeart/2005/8/layout/vList2"/>
    <dgm:cxn modelId="{8D829F9D-A609-4707-B452-F102366E00B0}" srcId="{EFE08D95-38CE-4395-A824-1B44DD39A270}" destId="{DD693E7A-A24E-4DA8-A4CE-361D5693ADC4}" srcOrd="2" destOrd="0" parTransId="{55F3E974-F591-4829-984C-3711CA629528}" sibTransId="{1A019690-3735-461A-8AB8-9BCB7DEA9B70}"/>
    <dgm:cxn modelId="{1D4BEE9D-34DE-4C9F-B36D-F6D3B9DEA516}" type="presOf" srcId="{EFE08D95-38CE-4395-A824-1B44DD39A270}" destId="{01078C38-4298-4FC4-AFF8-7DF59B440267}" srcOrd="0" destOrd="0" presId="urn:microsoft.com/office/officeart/2005/8/layout/vList2"/>
    <dgm:cxn modelId="{6F326DA2-F9EE-4129-B673-663ECF822411}" type="presOf" srcId="{210B165A-5949-43EB-A1F0-3F744789AA04}" destId="{1D6D43B9-144B-4BF9-9E59-B953A2D6A9EE}" srcOrd="0" destOrd="0" presId="urn:microsoft.com/office/officeart/2005/8/layout/vList2"/>
    <dgm:cxn modelId="{4ADE8FAF-FBB6-4395-8E9A-8DCF110CD332}" type="presParOf" srcId="{01078C38-4298-4FC4-AFF8-7DF59B440267}" destId="{1D6D43B9-144B-4BF9-9E59-B953A2D6A9EE}" srcOrd="0" destOrd="0" presId="urn:microsoft.com/office/officeart/2005/8/layout/vList2"/>
    <dgm:cxn modelId="{AE1A177F-B87D-40D4-927B-4B44DF1038EE}" type="presParOf" srcId="{01078C38-4298-4FC4-AFF8-7DF59B440267}" destId="{F2B5E5AC-CE5F-4336-8330-DEB0F2A3861C}" srcOrd="1" destOrd="0" presId="urn:microsoft.com/office/officeart/2005/8/layout/vList2"/>
    <dgm:cxn modelId="{CE4CF58D-F0C7-45B1-809B-A9150E67B524}" type="presParOf" srcId="{01078C38-4298-4FC4-AFF8-7DF59B440267}" destId="{233707D1-ACF5-4F1E-B08D-7A45B09C384A}" srcOrd="2" destOrd="0" presId="urn:microsoft.com/office/officeart/2005/8/layout/vList2"/>
    <dgm:cxn modelId="{F74909DF-CCCB-4847-9BCF-FC967C306EB6}" type="presParOf" srcId="{01078C38-4298-4FC4-AFF8-7DF59B440267}" destId="{A274F9F8-F609-412B-82D7-0BFCA527C07A}" srcOrd="3" destOrd="0" presId="urn:microsoft.com/office/officeart/2005/8/layout/vList2"/>
    <dgm:cxn modelId="{57245134-B616-416A-875B-8EF38F5D0339}" type="presParOf" srcId="{01078C38-4298-4FC4-AFF8-7DF59B440267}" destId="{9D583420-F84D-46E0-9B9F-37FFD2FB5F1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67467AB-1135-4CA9-B837-587293AFBF3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797FC64-4E90-4157-AE71-73BCC2C2C686}">
      <dgm:prSet/>
      <dgm:spPr/>
      <dgm:t>
        <a:bodyPr/>
        <a:lstStyle/>
        <a:p>
          <a:pPr>
            <a:lnSpc>
              <a:spcPct val="100000"/>
            </a:lnSpc>
          </a:pPr>
          <a:r>
            <a:rPr lang="tr-TR" i="0" dirty="0">
              <a:solidFill>
                <a:srgbClr val="0C0D0D"/>
              </a:solidFill>
            </a:rPr>
            <a:t>Kalite süreçlerinde tüm akademik personel görev almakta ve sürece hakimiyeti sağlanmaktadır.</a:t>
          </a:r>
          <a:endParaRPr lang="en-US" dirty="0">
            <a:solidFill>
              <a:srgbClr val="0C0D0D"/>
            </a:solidFill>
          </a:endParaRPr>
        </a:p>
      </dgm:t>
    </dgm:pt>
    <dgm:pt modelId="{E327C879-34C8-4FBE-897B-A3AB207E22FC}" type="parTrans" cxnId="{8BDCC6CC-0F6B-4703-B8B0-DB105CE76985}">
      <dgm:prSet/>
      <dgm:spPr/>
      <dgm:t>
        <a:bodyPr/>
        <a:lstStyle/>
        <a:p>
          <a:endParaRPr lang="en-US"/>
        </a:p>
      </dgm:t>
    </dgm:pt>
    <dgm:pt modelId="{9DC0A5FA-C6C4-4671-A849-AC8596748640}" type="sibTrans" cxnId="{8BDCC6CC-0F6B-4703-B8B0-DB105CE76985}">
      <dgm:prSet/>
      <dgm:spPr/>
      <dgm:t>
        <a:bodyPr/>
        <a:lstStyle/>
        <a:p>
          <a:endParaRPr lang="en-US"/>
        </a:p>
      </dgm:t>
    </dgm:pt>
    <dgm:pt modelId="{FE10C78A-85D3-4D5D-B3B5-E07D88749F61}">
      <dgm:prSet/>
      <dgm:spPr/>
      <dgm:t>
        <a:bodyPr/>
        <a:lstStyle/>
        <a:p>
          <a:pPr>
            <a:lnSpc>
              <a:spcPct val="100000"/>
            </a:lnSpc>
          </a:pPr>
          <a:r>
            <a:rPr lang="tr-TR" dirty="0">
              <a:solidFill>
                <a:srgbClr val="0C0D0D"/>
              </a:solidFill>
            </a:rPr>
            <a:t>Her yıl koordinatörlük ve komisyonların görev tanımları gözden geçirilmekte ve her akademik personelin ulaşımına sunulmaktadır.</a:t>
          </a:r>
          <a:endParaRPr lang="en-US" dirty="0">
            <a:solidFill>
              <a:srgbClr val="0C0D0D"/>
            </a:solidFill>
          </a:endParaRPr>
        </a:p>
      </dgm:t>
    </dgm:pt>
    <dgm:pt modelId="{331948E7-6480-448E-B12D-03509B935EB2}" type="parTrans" cxnId="{A3E996D5-2EDD-4252-A58A-CB5070FC2219}">
      <dgm:prSet/>
      <dgm:spPr/>
      <dgm:t>
        <a:bodyPr/>
        <a:lstStyle/>
        <a:p>
          <a:endParaRPr lang="en-US"/>
        </a:p>
      </dgm:t>
    </dgm:pt>
    <dgm:pt modelId="{9E87ABA1-FC33-498C-9D9B-E89C978552B0}" type="sibTrans" cxnId="{A3E996D5-2EDD-4252-A58A-CB5070FC2219}">
      <dgm:prSet/>
      <dgm:spPr/>
      <dgm:t>
        <a:bodyPr/>
        <a:lstStyle/>
        <a:p>
          <a:endParaRPr lang="en-US"/>
        </a:p>
      </dgm:t>
    </dgm:pt>
    <dgm:pt modelId="{ABCA7B5C-0DAE-4112-881B-6E9DC3FC5840}">
      <dgm:prSet/>
      <dgm:spPr/>
      <dgm:t>
        <a:bodyPr/>
        <a:lstStyle/>
        <a:p>
          <a:pPr>
            <a:lnSpc>
              <a:spcPct val="100000"/>
            </a:lnSpc>
          </a:pPr>
          <a:r>
            <a:rPr lang="tr-TR" dirty="0">
              <a:solidFill>
                <a:srgbClr val="0C0D0D"/>
              </a:solidFill>
            </a:rPr>
            <a:t>Müfredattaki derslerin izlenceleri, ders sunumları, sınav soru havuzları her öğretim elemanı tarafından L klasörüne yedeklenmekte ve ortak kullanıma sunulmaktadır.</a:t>
          </a:r>
          <a:endParaRPr lang="en-US" dirty="0">
            <a:solidFill>
              <a:srgbClr val="0C0D0D"/>
            </a:solidFill>
          </a:endParaRPr>
        </a:p>
      </dgm:t>
    </dgm:pt>
    <dgm:pt modelId="{71D060E0-8D0C-4F8D-AB6D-52396FA29B6A}" type="parTrans" cxnId="{E9D25805-05B6-4B83-AE6F-F2136A9CB554}">
      <dgm:prSet/>
      <dgm:spPr/>
      <dgm:t>
        <a:bodyPr/>
        <a:lstStyle/>
        <a:p>
          <a:endParaRPr lang="en-US"/>
        </a:p>
      </dgm:t>
    </dgm:pt>
    <dgm:pt modelId="{E64D3CD0-CEFF-487B-B5EC-140643AF38AA}" type="sibTrans" cxnId="{E9D25805-05B6-4B83-AE6F-F2136A9CB554}">
      <dgm:prSet/>
      <dgm:spPr/>
      <dgm:t>
        <a:bodyPr/>
        <a:lstStyle/>
        <a:p>
          <a:endParaRPr lang="en-US"/>
        </a:p>
      </dgm:t>
    </dgm:pt>
    <dgm:pt modelId="{434A144D-A789-4045-AD9E-09CAF9DA8610}" type="pres">
      <dgm:prSet presAssocID="{667467AB-1135-4CA9-B837-587293AFBF3D}" presName="root" presStyleCnt="0">
        <dgm:presLayoutVars>
          <dgm:dir/>
          <dgm:resizeHandles val="exact"/>
        </dgm:presLayoutVars>
      </dgm:prSet>
      <dgm:spPr/>
    </dgm:pt>
    <dgm:pt modelId="{96E22FAB-1F75-49D9-96AB-29697513BA02}" type="pres">
      <dgm:prSet presAssocID="{E797FC64-4E90-4157-AE71-73BCC2C2C686}" presName="compNode" presStyleCnt="0"/>
      <dgm:spPr/>
    </dgm:pt>
    <dgm:pt modelId="{945FC40A-0E76-47D1-8C11-4155C3BB6C31}" type="pres">
      <dgm:prSet presAssocID="{E797FC64-4E90-4157-AE71-73BCC2C2C686}" presName="bgRect" presStyleLbl="bgShp" presStyleIdx="0" presStyleCnt="3"/>
      <dgm:spPr/>
    </dgm:pt>
    <dgm:pt modelId="{BFA001BA-100D-423E-9661-F8EABA87B39F}" type="pres">
      <dgm:prSet presAssocID="{E797FC64-4E90-4157-AE71-73BCC2C2C68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ullanıcılar"/>
        </a:ext>
      </dgm:extLst>
    </dgm:pt>
    <dgm:pt modelId="{AC5F3D59-BDEA-45F4-9812-8EA8C768686A}" type="pres">
      <dgm:prSet presAssocID="{E797FC64-4E90-4157-AE71-73BCC2C2C686}" presName="spaceRect" presStyleCnt="0"/>
      <dgm:spPr/>
    </dgm:pt>
    <dgm:pt modelId="{54016C96-51D0-4FE1-ADDA-EB7A9BE9D330}" type="pres">
      <dgm:prSet presAssocID="{E797FC64-4E90-4157-AE71-73BCC2C2C686}" presName="parTx" presStyleLbl="revTx" presStyleIdx="0" presStyleCnt="3">
        <dgm:presLayoutVars>
          <dgm:chMax val="0"/>
          <dgm:chPref val="0"/>
        </dgm:presLayoutVars>
      </dgm:prSet>
      <dgm:spPr/>
    </dgm:pt>
    <dgm:pt modelId="{B516C074-DED3-45BC-83E1-7ABA6FD7BD35}" type="pres">
      <dgm:prSet presAssocID="{9DC0A5FA-C6C4-4671-A849-AC8596748640}" presName="sibTrans" presStyleCnt="0"/>
      <dgm:spPr/>
    </dgm:pt>
    <dgm:pt modelId="{69D936FE-2B39-4191-B006-B759B1B69861}" type="pres">
      <dgm:prSet presAssocID="{FE10C78A-85D3-4D5D-B3B5-E07D88749F61}" presName="compNode" presStyleCnt="0"/>
      <dgm:spPr/>
    </dgm:pt>
    <dgm:pt modelId="{518B7291-5F1D-4383-A17D-0980684FB3FC}" type="pres">
      <dgm:prSet presAssocID="{FE10C78A-85D3-4D5D-B3B5-E07D88749F61}" presName="bgRect" presStyleLbl="bgShp" presStyleIdx="1" presStyleCnt="3"/>
      <dgm:spPr/>
    </dgm:pt>
    <dgm:pt modelId="{81FE3DA7-DB49-4AFD-B246-808469F8F878}" type="pres">
      <dgm:prSet presAssocID="{FE10C78A-85D3-4D5D-B3B5-E07D88749F6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esentation with Checklist"/>
        </a:ext>
      </dgm:extLst>
    </dgm:pt>
    <dgm:pt modelId="{5F48C81B-D6E2-439F-9F79-69E490DE02B2}" type="pres">
      <dgm:prSet presAssocID="{FE10C78A-85D3-4D5D-B3B5-E07D88749F61}" presName="spaceRect" presStyleCnt="0"/>
      <dgm:spPr/>
    </dgm:pt>
    <dgm:pt modelId="{C78C5DA6-14FE-4285-BD5E-BE68509E806A}" type="pres">
      <dgm:prSet presAssocID="{FE10C78A-85D3-4D5D-B3B5-E07D88749F61}" presName="parTx" presStyleLbl="revTx" presStyleIdx="1" presStyleCnt="3">
        <dgm:presLayoutVars>
          <dgm:chMax val="0"/>
          <dgm:chPref val="0"/>
        </dgm:presLayoutVars>
      </dgm:prSet>
      <dgm:spPr/>
    </dgm:pt>
    <dgm:pt modelId="{888C9B47-5375-4ADD-814F-FC2F26693CDD}" type="pres">
      <dgm:prSet presAssocID="{9E87ABA1-FC33-498C-9D9B-E89C978552B0}" presName="sibTrans" presStyleCnt="0"/>
      <dgm:spPr/>
    </dgm:pt>
    <dgm:pt modelId="{A96B35DE-E4D0-4657-B258-0C18166F5A3A}" type="pres">
      <dgm:prSet presAssocID="{ABCA7B5C-0DAE-4112-881B-6E9DC3FC5840}" presName="compNode" presStyleCnt="0"/>
      <dgm:spPr/>
    </dgm:pt>
    <dgm:pt modelId="{BBF468A8-52F3-4C36-9252-21D60D973351}" type="pres">
      <dgm:prSet presAssocID="{ABCA7B5C-0DAE-4112-881B-6E9DC3FC5840}" presName="bgRect" presStyleLbl="bgShp" presStyleIdx="2" presStyleCnt="3"/>
      <dgm:spPr/>
    </dgm:pt>
    <dgm:pt modelId="{48E530E2-164E-460F-8F02-55032C83C02E}" type="pres">
      <dgm:prSet presAssocID="{ABCA7B5C-0DAE-4112-881B-6E9DC3FC584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nay işareti"/>
        </a:ext>
      </dgm:extLst>
    </dgm:pt>
    <dgm:pt modelId="{D165640E-11C3-4FE9-B7C9-F4B8F213AB65}" type="pres">
      <dgm:prSet presAssocID="{ABCA7B5C-0DAE-4112-881B-6E9DC3FC5840}" presName="spaceRect" presStyleCnt="0"/>
      <dgm:spPr/>
    </dgm:pt>
    <dgm:pt modelId="{4E6DFDF0-AEA0-4495-A86E-6E99CE234CEE}" type="pres">
      <dgm:prSet presAssocID="{ABCA7B5C-0DAE-4112-881B-6E9DC3FC5840}" presName="parTx" presStyleLbl="revTx" presStyleIdx="2" presStyleCnt="3">
        <dgm:presLayoutVars>
          <dgm:chMax val="0"/>
          <dgm:chPref val="0"/>
        </dgm:presLayoutVars>
      </dgm:prSet>
      <dgm:spPr/>
    </dgm:pt>
  </dgm:ptLst>
  <dgm:cxnLst>
    <dgm:cxn modelId="{E9D25805-05B6-4B83-AE6F-F2136A9CB554}" srcId="{667467AB-1135-4CA9-B837-587293AFBF3D}" destId="{ABCA7B5C-0DAE-4112-881B-6E9DC3FC5840}" srcOrd="2" destOrd="0" parTransId="{71D060E0-8D0C-4F8D-AB6D-52396FA29B6A}" sibTransId="{E64D3CD0-CEFF-487B-B5EC-140643AF38AA}"/>
    <dgm:cxn modelId="{A7DDDB4C-7646-4720-980C-DDCB5BE9E243}" type="presOf" srcId="{667467AB-1135-4CA9-B837-587293AFBF3D}" destId="{434A144D-A789-4045-AD9E-09CAF9DA8610}" srcOrd="0" destOrd="0" presId="urn:microsoft.com/office/officeart/2018/2/layout/IconVerticalSolidList"/>
    <dgm:cxn modelId="{06A5659D-D13E-415A-9FE9-408AEBF96749}" type="presOf" srcId="{FE10C78A-85D3-4D5D-B3B5-E07D88749F61}" destId="{C78C5DA6-14FE-4285-BD5E-BE68509E806A}" srcOrd="0" destOrd="0" presId="urn:microsoft.com/office/officeart/2018/2/layout/IconVerticalSolidList"/>
    <dgm:cxn modelId="{9A2573C2-A61E-4D55-95F6-4E8D8F839A1B}" type="presOf" srcId="{ABCA7B5C-0DAE-4112-881B-6E9DC3FC5840}" destId="{4E6DFDF0-AEA0-4495-A86E-6E99CE234CEE}" srcOrd="0" destOrd="0" presId="urn:microsoft.com/office/officeart/2018/2/layout/IconVerticalSolidList"/>
    <dgm:cxn modelId="{8BDCC6CC-0F6B-4703-B8B0-DB105CE76985}" srcId="{667467AB-1135-4CA9-B837-587293AFBF3D}" destId="{E797FC64-4E90-4157-AE71-73BCC2C2C686}" srcOrd="0" destOrd="0" parTransId="{E327C879-34C8-4FBE-897B-A3AB207E22FC}" sibTransId="{9DC0A5FA-C6C4-4671-A849-AC8596748640}"/>
    <dgm:cxn modelId="{A3E996D5-2EDD-4252-A58A-CB5070FC2219}" srcId="{667467AB-1135-4CA9-B837-587293AFBF3D}" destId="{FE10C78A-85D3-4D5D-B3B5-E07D88749F61}" srcOrd="1" destOrd="0" parTransId="{331948E7-6480-448E-B12D-03509B935EB2}" sibTransId="{9E87ABA1-FC33-498C-9D9B-E89C978552B0}"/>
    <dgm:cxn modelId="{62CABEF8-C036-45E9-95AC-12F74E5FE757}" type="presOf" srcId="{E797FC64-4E90-4157-AE71-73BCC2C2C686}" destId="{54016C96-51D0-4FE1-ADDA-EB7A9BE9D330}" srcOrd="0" destOrd="0" presId="urn:microsoft.com/office/officeart/2018/2/layout/IconVerticalSolidList"/>
    <dgm:cxn modelId="{916203A8-8D62-438E-94B8-9FFBB02C1A62}" type="presParOf" srcId="{434A144D-A789-4045-AD9E-09CAF9DA8610}" destId="{96E22FAB-1F75-49D9-96AB-29697513BA02}" srcOrd="0" destOrd="0" presId="urn:microsoft.com/office/officeart/2018/2/layout/IconVerticalSolidList"/>
    <dgm:cxn modelId="{0AE6A76E-8552-4AC8-BC57-0B41F6B4C683}" type="presParOf" srcId="{96E22FAB-1F75-49D9-96AB-29697513BA02}" destId="{945FC40A-0E76-47D1-8C11-4155C3BB6C31}" srcOrd="0" destOrd="0" presId="urn:microsoft.com/office/officeart/2018/2/layout/IconVerticalSolidList"/>
    <dgm:cxn modelId="{15586B71-BE0E-49DE-9009-D61819D76F98}" type="presParOf" srcId="{96E22FAB-1F75-49D9-96AB-29697513BA02}" destId="{BFA001BA-100D-423E-9661-F8EABA87B39F}" srcOrd="1" destOrd="0" presId="urn:microsoft.com/office/officeart/2018/2/layout/IconVerticalSolidList"/>
    <dgm:cxn modelId="{E70544E4-4DF4-454B-BB57-3970858CBBE4}" type="presParOf" srcId="{96E22FAB-1F75-49D9-96AB-29697513BA02}" destId="{AC5F3D59-BDEA-45F4-9812-8EA8C768686A}" srcOrd="2" destOrd="0" presId="urn:microsoft.com/office/officeart/2018/2/layout/IconVerticalSolidList"/>
    <dgm:cxn modelId="{54B4B945-D921-475D-B731-13110C94048C}" type="presParOf" srcId="{96E22FAB-1F75-49D9-96AB-29697513BA02}" destId="{54016C96-51D0-4FE1-ADDA-EB7A9BE9D330}" srcOrd="3" destOrd="0" presId="urn:microsoft.com/office/officeart/2018/2/layout/IconVerticalSolidList"/>
    <dgm:cxn modelId="{2E91B19F-0964-4BFF-9A2A-9BB80662FE5B}" type="presParOf" srcId="{434A144D-A789-4045-AD9E-09CAF9DA8610}" destId="{B516C074-DED3-45BC-83E1-7ABA6FD7BD35}" srcOrd="1" destOrd="0" presId="urn:microsoft.com/office/officeart/2018/2/layout/IconVerticalSolidList"/>
    <dgm:cxn modelId="{6A3F2689-FC62-4960-83BA-0FE9995E9373}" type="presParOf" srcId="{434A144D-A789-4045-AD9E-09CAF9DA8610}" destId="{69D936FE-2B39-4191-B006-B759B1B69861}" srcOrd="2" destOrd="0" presId="urn:microsoft.com/office/officeart/2018/2/layout/IconVerticalSolidList"/>
    <dgm:cxn modelId="{EC8E3840-79BF-434E-B898-DB8C13555A0B}" type="presParOf" srcId="{69D936FE-2B39-4191-B006-B759B1B69861}" destId="{518B7291-5F1D-4383-A17D-0980684FB3FC}" srcOrd="0" destOrd="0" presId="urn:microsoft.com/office/officeart/2018/2/layout/IconVerticalSolidList"/>
    <dgm:cxn modelId="{97A2EDE1-3E18-4272-B2E6-158F34EEE41A}" type="presParOf" srcId="{69D936FE-2B39-4191-B006-B759B1B69861}" destId="{81FE3DA7-DB49-4AFD-B246-808469F8F878}" srcOrd="1" destOrd="0" presId="urn:microsoft.com/office/officeart/2018/2/layout/IconVerticalSolidList"/>
    <dgm:cxn modelId="{01C93E66-F566-49B3-86CD-9E2D051BD752}" type="presParOf" srcId="{69D936FE-2B39-4191-B006-B759B1B69861}" destId="{5F48C81B-D6E2-439F-9F79-69E490DE02B2}" srcOrd="2" destOrd="0" presId="urn:microsoft.com/office/officeart/2018/2/layout/IconVerticalSolidList"/>
    <dgm:cxn modelId="{AA0CC1E2-0C8A-4AC6-A2E7-CDEA585D001E}" type="presParOf" srcId="{69D936FE-2B39-4191-B006-B759B1B69861}" destId="{C78C5DA6-14FE-4285-BD5E-BE68509E806A}" srcOrd="3" destOrd="0" presId="urn:microsoft.com/office/officeart/2018/2/layout/IconVerticalSolidList"/>
    <dgm:cxn modelId="{C893CAE4-4233-4804-A592-9FC8A83217A4}" type="presParOf" srcId="{434A144D-A789-4045-AD9E-09CAF9DA8610}" destId="{888C9B47-5375-4ADD-814F-FC2F26693CDD}" srcOrd="3" destOrd="0" presId="urn:microsoft.com/office/officeart/2018/2/layout/IconVerticalSolidList"/>
    <dgm:cxn modelId="{2DE14137-7E30-4686-B1A0-20B913AB7F98}" type="presParOf" srcId="{434A144D-A789-4045-AD9E-09CAF9DA8610}" destId="{A96B35DE-E4D0-4657-B258-0C18166F5A3A}" srcOrd="4" destOrd="0" presId="urn:microsoft.com/office/officeart/2018/2/layout/IconVerticalSolidList"/>
    <dgm:cxn modelId="{1EEBEC6D-28D4-4241-8F92-05D64665A40D}" type="presParOf" srcId="{A96B35DE-E4D0-4657-B258-0C18166F5A3A}" destId="{BBF468A8-52F3-4C36-9252-21D60D973351}" srcOrd="0" destOrd="0" presId="urn:microsoft.com/office/officeart/2018/2/layout/IconVerticalSolidList"/>
    <dgm:cxn modelId="{49A35AC6-674A-4200-ADE3-4500A93CFAF5}" type="presParOf" srcId="{A96B35DE-E4D0-4657-B258-0C18166F5A3A}" destId="{48E530E2-164E-460F-8F02-55032C83C02E}" srcOrd="1" destOrd="0" presId="urn:microsoft.com/office/officeart/2018/2/layout/IconVerticalSolidList"/>
    <dgm:cxn modelId="{2E6664D2-73B7-4B8D-B1F7-374CA771E35B}" type="presParOf" srcId="{A96B35DE-E4D0-4657-B258-0C18166F5A3A}" destId="{D165640E-11C3-4FE9-B7C9-F4B8F213AB65}" srcOrd="2" destOrd="0" presId="urn:microsoft.com/office/officeart/2018/2/layout/IconVerticalSolidList"/>
    <dgm:cxn modelId="{E77B5008-C019-41D7-8D13-2A97EA516FE9}" type="presParOf" srcId="{A96B35DE-E4D0-4657-B258-0C18166F5A3A}" destId="{4E6DFDF0-AEA0-4495-A86E-6E99CE234CE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9A70228-0DD3-4A1A-9409-D04EB77C7D7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EEABBA8-B0C2-4ACD-9595-65A7D4C45466}">
      <dgm:prSet/>
      <dgm:spPr/>
      <dgm:t>
        <a:bodyPr/>
        <a:lstStyle/>
        <a:p>
          <a:pPr>
            <a:lnSpc>
              <a:spcPct val="100000"/>
            </a:lnSpc>
          </a:pPr>
          <a:r>
            <a:rPr lang="tr-TR" dirty="0">
              <a:solidFill>
                <a:srgbClr val="0C0D0D"/>
              </a:solidFill>
            </a:rPr>
            <a:t>Bölümdeki akademik kadro sayısının artırılması.</a:t>
          </a:r>
          <a:endParaRPr lang="en-US" dirty="0">
            <a:solidFill>
              <a:srgbClr val="0C0D0D"/>
            </a:solidFill>
          </a:endParaRPr>
        </a:p>
      </dgm:t>
    </dgm:pt>
    <dgm:pt modelId="{612C4C45-9D84-45D9-BBA1-AF5391D5E90A}" type="parTrans" cxnId="{B931702A-9589-47CD-B275-CD882690896D}">
      <dgm:prSet/>
      <dgm:spPr/>
      <dgm:t>
        <a:bodyPr/>
        <a:lstStyle/>
        <a:p>
          <a:endParaRPr lang="en-US"/>
        </a:p>
      </dgm:t>
    </dgm:pt>
    <dgm:pt modelId="{FB8F664D-BED6-4170-B894-9BB8B72C636F}" type="sibTrans" cxnId="{B931702A-9589-47CD-B275-CD882690896D}">
      <dgm:prSet/>
      <dgm:spPr/>
      <dgm:t>
        <a:bodyPr/>
        <a:lstStyle/>
        <a:p>
          <a:endParaRPr lang="en-US"/>
        </a:p>
      </dgm:t>
    </dgm:pt>
    <dgm:pt modelId="{6AB96B35-964E-485A-9E99-4CD14A6DA16B}">
      <dgm:prSet/>
      <dgm:spPr/>
      <dgm:t>
        <a:bodyPr/>
        <a:lstStyle/>
        <a:p>
          <a:pPr>
            <a:lnSpc>
              <a:spcPct val="100000"/>
            </a:lnSpc>
          </a:pPr>
          <a:r>
            <a:rPr lang="tr-TR" dirty="0">
              <a:solidFill>
                <a:srgbClr val="0C0D0D"/>
              </a:solidFill>
            </a:rPr>
            <a:t>Lisansüstü eğitimin başlaması.</a:t>
          </a:r>
          <a:endParaRPr lang="en-US" dirty="0">
            <a:solidFill>
              <a:srgbClr val="0C0D0D"/>
            </a:solidFill>
          </a:endParaRPr>
        </a:p>
      </dgm:t>
    </dgm:pt>
    <dgm:pt modelId="{1BC97C0E-6232-4EC7-950B-B59F09A4CF3E}" type="parTrans" cxnId="{23290DF1-5274-4CB4-8BDE-8C35B47D9CEB}">
      <dgm:prSet/>
      <dgm:spPr/>
      <dgm:t>
        <a:bodyPr/>
        <a:lstStyle/>
        <a:p>
          <a:endParaRPr lang="en-US"/>
        </a:p>
      </dgm:t>
    </dgm:pt>
    <dgm:pt modelId="{C7A46286-37C9-4861-91C2-76D18ED52F93}" type="sibTrans" cxnId="{23290DF1-5274-4CB4-8BDE-8C35B47D9CEB}">
      <dgm:prSet/>
      <dgm:spPr/>
      <dgm:t>
        <a:bodyPr/>
        <a:lstStyle/>
        <a:p>
          <a:endParaRPr lang="en-US"/>
        </a:p>
      </dgm:t>
    </dgm:pt>
    <dgm:pt modelId="{29B3F777-836D-49FE-A765-B411CFAD8D93}">
      <dgm:prSet/>
      <dgm:spPr/>
      <dgm:t>
        <a:bodyPr/>
        <a:lstStyle/>
        <a:p>
          <a:pPr>
            <a:lnSpc>
              <a:spcPct val="100000"/>
            </a:lnSpc>
          </a:pPr>
          <a:r>
            <a:rPr lang="tr-TR" dirty="0">
              <a:solidFill>
                <a:srgbClr val="0C0D0D"/>
              </a:solidFill>
            </a:rPr>
            <a:t>Dış paydaşlarla üniversitenin ve bölümün tanınırlığı için yeni eğitim ve projelerin düzenlenmesi.</a:t>
          </a:r>
          <a:endParaRPr lang="en-US" dirty="0">
            <a:solidFill>
              <a:srgbClr val="0C0D0D"/>
            </a:solidFill>
          </a:endParaRPr>
        </a:p>
      </dgm:t>
    </dgm:pt>
    <dgm:pt modelId="{01FFEC22-EE9D-4C38-B210-12D802E13A63}" type="parTrans" cxnId="{8A778C95-FCD1-4B75-906A-707CAB018A18}">
      <dgm:prSet/>
      <dgm:spPr/>
      <dgm:t>
        <a:bodyPr/>
        <a:lstStyle/>
        <a:p>
          <a:endParaRPr lang="en-US"/>
        </a:p>
      </dgm:t>
    </dgm:pt>
    <dgm:pt modelId="{3A6A50F2-884D-4C3D-9539-A08C9B6D7F90}" type="sibTrans" cxnId="{8A778C95-FCD1-4B75-906A-707CAB018A18}">
      <dgm:prSet/>
      <dgm:spPr/>
      <dgm:t>
        <a:bodyPr/>
        <a:lstStyle/>
        <a:p>
          <a:endParaRPr lang="en-US"/>
        </a:p>
      </dgm:t>
    </dgm:pt>
    <dgm:pt modelId="{2694752B-9928-4FAB-94A2-F982C6B3CA33}" type="pres">
      <dgm:prSet presAssocID="{E9A70228-0DD3-4A1A-9409-D04EB77C7D77}" presName="root" presStyleCnt="0">
        <dgm:presLayoutVars>
          <dgm:dir/>
          <dgm:resizeHandles val="exact"/>
        </dgm:presLayoutVars>
      </dgm:prSet>
      <dgm:spPr/>
    </dgm:pt>
    <dgm:pt modelId="{D03AFD69-B01C-4A86-8FD0-A1AE781D7A48}" type="pres">
      <dgm:prSet presAssocID="{AEEABBA8-B0C2-4ACD-9595-65A7D4C45466}" presName="compNode" presStyleCnt="0"/>
      <dgm:spPr/>
    </dgm:pt>
    <dgm:pt modelId="{C1EEB91D-D9A0-4399-81DD-B8DFF81EC589}" type="pres">
      <dgm:prSet presAssocID="{AEEABBA8-B0C2-4ACD-9595-65A7D4C45466}" presName="bgRect" presStyleLbl="bgShp" presStyleIdx="0" presStyleCnt="3"/>
      <dgm:spPr/>
    </dgm:pt>
    <dgm:pt modelId="{76C0549A-D2DB-4661-836A-EF2D400009BF}" type="pres">
      <dgm:prSet presAssocID="{AEEABBA8-B0C2-4ACD-9595-65A7D4C4546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ullanıcılar"/>
        </a:ext>
      </dgm:extLst>
    </dgm:pt>
    <dgm:pt modelId="{40931FAD-106C-4A5F-AED8-3D115208D3CF}" type="pres">
      <dgm:prSet presAssocID="{AEEABBA8-B0C2-4ACD-9595-65A7D4C45466}" presName="spaceRect" presStyleCnt="0"/>
      <dgm:spPr/>
    </dgm:pt>
    <dgm:pt modelId="{BB393A28-4026-4A3D-9728-B13164CD251E}" type="pres">
      <dgm:prSet presAssocID="{AEEABBA8-B0C2-4ACD-9595-65A7D4C45466}" presName="parTx" presStyleLbl="revTx" presStyleIdx="0" presStyleCnt="3">
        <dgm:presLayoutVars>
          <dgm:chMax val="0"/>
          <dgm:chPref val="0"/>
        </dgm:presLayoutVars>
      </dgm:prSet>
      <dgm:spPr/>
    </dgm:pt>
    <dgm:pt modelId="{E795379E-ED9B-4D3E-8F2A-FCADE733AF46}" type="pres">
      <dgm:prSet presAssocID="{FB8F664D-BED6-4170-B894-9BB8B72C636F}" presName="sibTrans" presStyleCnt="0"/>
      <dgm:spPr/>
    </dgm:pt>
    <dgm:pt modelId="{A2F26E4C-0848-4B33-BF90-D928BD951FAD}" type="pres">
      <dgm:prSet presAssocID="{6AB96B35-964E-485A-9E99-4CD14A6DA16B}" presName="compNode" presStyleCnt="0"/>
      <dgm:spPr/>
    </dgm:pt>
    <dgm:pt modelId="{DD2D712B-25F1-46EA-A451-6DED5CC1C6DC}" type="pres">
      <dgm:prSet presAssocID="{6AB96B35-964E-485A-9E99-4CD14A6DA16B}" presName="bgRect" presStyleLbl="bgShp" presStyleIdx="1" presStyleCnt="3"/>
      <dgm:spPr/>
    </dgm:pt>
    <dgm:pt modelId="{72EE32B5-8A6F-4623-BD5E-860CC1D83B86}" type="pres">
      <dgm:prSet presAssocID="{6AB96B35-964E-485A-9E99-4CD14A6DA16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BD9A7DE7-1AED-4D6B-AE7E-BD3F069C5BED}" type="pres">
      <dgm:prSet presAssocID="{6AB96B35-964E-485A-9E99-4CD14A6DA16B}" presName="spaceRect" presStyleCnt="0"/>
      <dgm:spPr/>
    </dgm:pt>
    <dgm:pt modelId="{C86FE651-238D-4155-93C5-09B784DB2BB1}" type="pres">
      <dgm:prSet presAssocID="{6AB96B35-964E-485A-9E99-4CD14A6DA16B}" presName="parTx" presStyleLbl="revTx" presStyleIdx="1" presStyleCnt="3">
        <dgm:presLayoutVars>
          <dgm:chMax val="0"/>
          <dgm:chPref val="0"/>
        </dgm:presLayoutVars>
      </dgm:prSet>
      <dgm:spPr/>
    </dgm:pt>
    <dgm:pt modelId="{C9AE3D26-D577-4567-BEDD-F90F16DD2485}" type="pres">
      <dgm:prSet presAssocID="{C7A46286-37C9-4861-91C2-76D18ED52F93}" presName="sibTrans" presStyleCnt="0"/>
      <dgm:spPr/>
    </dgm:pt>
    <dgm:pt modelId="{9F20520C-3E84-47AD-B095-9B773006C9AD}" type="pres">
      <dgm:prSet presAssocID="{29B3F777-836D-49FE-A765-B411CFAD8D93}" presName="compNode" presStyleCnt="0"/>
      <dgm:spPr/>
    </dgm:pt>
    <dgm:pt modelId="{1BE5E55F-407A-4A25-9A84-65BCA6C2524B}" type="pres">
      <dgm:prSet presAssocID="{29B3F777-836D-49FE-A765-B411CFAD8D93}" presName="bgRect" presStyleLbl="bgShp" presStyleIdx="2" presStyleCnt="3"/>
      <dgm:spPr/>
    </dgm:pt>
    <dgm:pt modelId="{5E2CE186-648E-414D-8980-15CA7869B098}" type="pres">
      <dgm:prSet presAssocID="{29B3F777-836D-49FE-A765-B411CFAD8D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ınıf"/>
        </a:ext>
      </dgm:extLst>
    </dgm:pt>
    <dgm:pt modelId="{911D6A8A-20D3-42B8-9419-8B4C62660079}" type="pres">
      <dgm:prSet presAssocID="{29B3F777-836D-49FE-A765-B411CFAD8D93}" presName="spaceRect" presStyleCnt="0"/>
      <dgm:spPr/>
    </dgm:pt>
    <dgm:pt modelId="{68E2F06A-B502-4BAB-B8CA-CA41A267A541}" type="pres">
      <dgm:prSet presAssocID="{29B3F777-836D-49FE-A765-B411CFAD8D93}" presName="parTx" presStyleLbl="revTx" presStyleIdx="2" presStyleCnt="3">
        <dgm:presLayoutVars>
          <dgm:chMax val="0"/>
          <dgm:chPref val="0"/>
        </dgm:presLayoutVars>
      </dgm:prSet>
      <dgm:spPr/>
    </dgm:pt>
  </dgm:ptLst>
  <dgm:cxnLst>
    <dgm:cxn modelId="{B931702A-9589-47CD-B275-CD882690896D}" srcId="{E9A70228-0DD3-4A1A-9409-D04EB77C7D77}" destId="{AEEABBA8-B0C2-4ACD-9595-65A7D4C45466}" srcOrd="0" destOrd="0" parTransId="{612C4C45-9D84-45D9-BBA1-AF5391D5E90A}" sibTransId="{FB8F664D-BED6-4170-B894-9BB8B72C636F}"/>
    <dgm:cxn modelId="{1D57B737-6022-4458-9E78-CD52F4350B6A}" type="presOf" srcId="{E9A70228-0DD3-4A1A-9409-D04EB77C7D77}" destId="{2694752B-9928-4FAB-94A2-F982C6B3CA33}" srcOrd="0" destOrd="0" presId="urn:microsoft.com/office/officeart/2018/2/layout/IconVerticalSolidList"/>
    <dgm:cxn modelId="{CBB2D872-18C8-4C8A-966A-4AB0562E5AB1}" type="presOf" srcId="{29B3F777-836D-49FE-A765-B411CFAD8D93}" destId="{68E2F06A-B502-4BAB-B8CA-CA41A267A541}" srcOrd="0" destOrd="0" presId="urn:microsoft.com/office/officeart/2018/2/layout/IconVerticalSolidList"/>
    <dgm:cxn modelId="{1B01578B-EA4C-47E1-8EF5-D154E46819F3}" type="presOf" srcId="{AEEABBA8-B0C2-4ACD-9595-65A7D4C45466}" destId="{BB393A28-4026-4A3D-9728-B13164CD251E}" srcOrd="0" destOrd="0" presId="urn:microsoft.com/office/officeart/2018/2/layout/IconVerticalSolidList"/>
    <dgm:cxn modelId="{8A778C95-FCD1-4B75-906A-707CAB018A18}" srcId="{E9A70228-0DD3-4A1A-9409-D04EB77C7D77}" destId="{29B3F777-836D-49FE-A765-B411CFAD8D93}" srcOrd="2" destOrd="0" parTransId="{01FFEC22-EE9D-4C38-B210-12D802E13A63}" sibTransId="{3A6A50F2-884D-4C3D-9539-A08C9B6D7F90}"/>
    <dgm:cxn modelId="{762868E4-B0D7-421F-A208-096F65FBE54E}" type="presOf" srcId="{6AB96B35-964E-485A-9E99-4CD14A6DA16B}" destId="{C86FE651-238D-4155-93C5-09B784DB2BB1}" srcOrd="0" destOrd="0" presId="urn:microsoft.com/office/officeart/2018/2/layout/IconVerticalSolidList"/>
    <dgm:cxn modelId="{23290DF1-5274-4CB4-8BDE-8C35B47D9CEB}" srcId="{E9A70228-0DD3-4A1A-9409-D04EB77C7D77}" destId="{6AB96B35-964E-485A-9E99-4CD14A6DA16B}" srcOrd="1" destOrd="0" parTransId="{1BC97C0E-6232-4EC7-950B-B59F09A4CF3E}" sibTransId="{C7A46286-37C9-4861-91C2-76D18ED52F93}"/>
    <dgm:cxn modelId="{AE7B3317-7402-4948-A000-8F1E44F0EC3B}" type="presParOf" srcId="{2694752B-9928-4FAB-94A2-F982C6B3CA33}" destId="{D03AFD69-B01C-4A86-8FD0-A1AE781D7A48}" srcOrd="0" destOrd="0" presId="urn:microsoft.com/office/officeart/2018/2/layout/IconVerticalSolidList"/>
    <dgm:cxn modelId="{0BABEE46-075F-4241-9404-095E089C8CA6}" type="presParOf" srcId="{D03AFD69-B01C-4A86-8FD0-A1AE781D7A48}" destId="{C1EEB91D-D9A0-4399-81DD-B8DFF81EC589}" srcOrd="0" destOrd="0" presId="urn:microsoft.com/office/officeart/2018/2/layout/IconVerticalSolidList"/>
    <dgm:cxn modelId="{299B1E5D-919D-44B1-85F3-CA0E63F403DB}" type="presParOf" srcId="{D03AFD69-B01C-4A86-8FD0-A1AE781D7A48}" destId="{76C0549A-D2DB-4661-836A-EF2D400009BF}" srcOrd="1" destOrd="0" presId="urn:microsoft.com/office/officeart/2018/2/layout/IconVerticalSolidList"/>
    <dgm:cxn modelId="{E2F45381-8F69-4C25-9E7F-A0EEEA961487}" type="presParOf" srcId="{D03AFD69-B01C-4A86-8FD0-A1AE781D7A48}" destId="{40931FAD-106C-4A5F-AED8-3D115208D3CF}" srcOrd="2" destOrd="0" presId="urn:microsoft.com/office/officeart/2018/2/layout/IconVerticalSolidList"/>
    <dgm:cxn modelId="{FD2B09C1-F06E-4512-8D70-0835D787FA69}" type="presParOf" srcId="{D03AFD69-B01C-4A86-8FD0-A1AE781D7A48}" destId="{BB393A28-4026-4A3D-9728-B13164CD251E}" srcOrd="3" destOrd="0" presId="urn:microsoft.com/office/officeart/2018/2/layout/IconVerticalSolidList"/>
    <dgm:cxn modelId="{319AB973-3760-4E98-8A95-5057679E8DED}" type="presParOf" srcId="{2694752B-9928-4FAB-94A2-F982C6B3CA33}" destId="{E795379E-ED9B-4D3E-8F2A-FCADE733AF46}" srcOrd="1" destOrd="0" presId="urn:microsoft.com/office/officeart/2018/2/layout/IconVerticalSolidList"/>
    <dgm:cxn modelId="{10E9B8A0-73D2-47E7-8C2F-FD4A34B9CEA6}" type="presParOf" srcId="{2694752B-9928-4FAB-94A2-F982C6B3CA33}" destId="{A2F26E4C-0848-4B33-BF90-D928BD951FAD}" srcOrd="2" destOrd="0" presId="urn:microsoft.com/office/officeart/2018/2/layout/IconVerticalSolidList"/>
    <dgm:cxn modelId="{E334B702-507A-43DA-9FE3-A04C29683289}" type="presParOf" srcId="{A2F26E4C-0848-4B33-BF90-D928BD951FAD}" destId="{DD2D712B-25F1-46EA-A451-6DED5CC1C6DC}" srcOrd="0" destOrd="0" presId="urn:microsoft.com/office/officeart/2018/2/layout/IconVerticalSolidList"/>
    <dgm:cxn modelId="{97FE013E-34A0-4F16-978A-31352C73627D}" type="presParOf" srcId="{A2F26E4C-0848-4B33-BF90-D928BD951FAD}" destId="{72EE32B5-8A6F-4623-BD5E-860CC1D83B86}" srcOrd="1" destOrd="0" presId="urn:microsoft.com/office/officeart/2018/2/layout/IconVerticalSolidList"/>
    <dgm:cxn modelId="{AF580F9F-F972-4330-97B3-2ABCCC533FA5}" type="presParOf" srcId="{A2F26E4C-0848-4B33-BF90-D928BD951FAD}" destId="{BD9A7DE7-1AED-4D6B-AE7E-BD3F069C5BED}" srcOrd="2" destOrd="0" presId="urn:microsoft.com/office/officeart/2018/2/layout/IconVerticalSolidList"/>
    <dgm:cxn modelId="{308D0427-2C00-40AA-9041-B7ADCDD95FD3}" type="presParOf" srcId="{A2F26E4C-0848-4B33-BF90-D928BD951FAD}" destId="{C86FE651-238D-4155-93C5-09B784DB2BB1}" srcOrd="3" destOrd="0" presId="urn:microsoft.com/office/officeart/2018/2/layout/IconVerticalSolidList"/>
    <dgm:cxn modelId="{E93FEE74-27F4-421B-9C79-7E8C6EE600C5}" type="presParOf" srcId="{2694752B-9928-4FAB-94A2-F982C6B3CA33}" destId="{C9AE3D26-D577-4567-BEDD-F90F16DD2485}" srcOrd="3" destOrd="0" presId="urn:microsoft.com/office/officeart/2018/2/layout/IconVerticalSolidList"/>
    <dgm:cxn modelId="{012EAC84-2221-40FA-8F4E-2C513C18E475}" type="presParOf" srcId="{2694752B-9928-4FAB-94A2-F982C6B3CA33}" destId="{9F20520C-3E84-47AD-B095-9B773006C9AD}" srcOrd="4" destOrd="0" presId="urn:microsoft.com/office/officeart/2018/2/layout/IconVerticalSolidList"/>
    <dgm:cxn modelId="{FDD5336F-26C0-42C0-A23C-4E5950471E44}" type="presParOf" srcId="{9F20520C-3E84-47AD-B095-9B773006C9AD}" destId="{1BE5E55F-407A-4A25-9A84-65BCA6C2524B}" srcOrd="0" destOrd="0" presId="urn:microsoft.com/office/officeart/2018/2/layout/IconVerticalSolidList"/>
    <dgm:cxn modelId="{461841A9-E43E-4BD9-9FB5-7394EE8EF488}" type="presParOf" srcId="{9F20520C-3E84-47AD-B095-9B773006C9AD}" destId="{5E2CE186-648E-414D-8980-15CA7869B098}" srcOrd="1" destOrd="0" presId="urn:microsoft.com/office/officeart/2018/2/layout/IconVerticalSolidList"/>
    <dgm:cxn modelId="{5825E840-EE0E-4DA1-B1D1-8D4A686CC3E0}" type="presParOf" srcId="{9F20520C-3E84-47AD-B095-9B773006C9AD}" destId="{911D6A8A-20D3-42B8-9419-8B4C62660079}" srcOrd="2" destOrd="0" presId="urn:microsoft.com/office/officeart/2018/2/layout/IconVerticalSolidList"/>
    <dgm:cxn modelId="{AF63A684-B4FD-4031-9A1E-6A4A1CF39131}" type="presParOf" srcId="{9F20520C-3E84-47AD-B095-9B773006C9AD}" destId="{68E2F06A-B502-4BAB-B8CA-CA41A267A54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049A6E-EF1D-46C1-AE71-7C021000389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910D33E4-CAFB-4259-967A-AB27E8C88E40}">
      <dgm:prSet custT="1"/>
      <dgm:spPr>
        <a:solidFill>
          <a:schemeClr val="bg2">
            <a:lumMod val="75000"/>
          </a:schemeClr>
        </a:solidFill>
      </dgm:spPr>
      <dgm:t>
        <a:bodyPr/>
        <a:lstStyle/>
        <a:p>
          <a:r>
            <a:rPr lang="tr-TR" sz="2000" b="1" i="0" dirty="0">
              <a:solidFill>
                <a:srgbClr val="0C0D0D"/>
              </a:solidFill>
            </a:rPr>
            <a:t>Eğitim planı oluşturulurken diğer üniversitelerin ebelik bölümü akademisyenlerinin fikir ve önerileri alınmıştır. </a:t>
          </a:r>
          <a:endParaRPr lang="tr-TR" sz="2000" b="1" dirty="0">
            <a:solidFill>
              <a:srgbClr val="0C0D0D"/>
            </a:solidFill>
          </a:endParaRPr>
        </a:p>
      </dgm:t>
    </dgm:pt>
    <dgm:pt modelId="{D6D74463-1213-42C7-810A-BE5AD06A07D8}" type="parTrans" cxnId="{EFB29170-CB01-4913-AD41-4D0D35E7FEEA}">
      <dgm:prSet/>
      <dgm:spPr/>
      <dgm:t>
        <a:bodyPr/>
        <a:lstStyle/>
        <a:p>
          <a:endParaRPr lang="tr-TR" sz="2000" b="1">
            <a:solidFill>
              <a:srgbClr val="0C0D0D"/>
            </a:solidFill>
          </a:endParaRPr>
        </a:p>
      </dgm:t>
    </dgm:pt>
    <dgm:pt modelId="{4F4A9885-EBA6-4371-B788-437A1E0CC84D}" type="sibTrans" cxnId="{EFB29170-CB01-4913-AD41-4D0D35E7FEEA}">
      <dgm:prSet/>
      <dgm:spPr/>
      <dgm:t>
        <a:bodyPr/>
        <a:lstStyle/>
        <a:p>
          <a:endParaRPr lang="tr-TR" sz="2000" b="1">
            <a:solidFill>
              <a:srgbClr val="0C0D0D"/>
            </a:solidFill>
          </a:endParaRPr>
        </a:p>
      </dgm:t>
    </dgm:pt>
    <dgm:pt modelId="{BA1E2F6D-D970-435A-9CE0-11CEF65BD112}">
      <dgm:prSet custT="1"/>
      <dgm:spPr>
        <a:solidFill>
          <a:schemeClr val="bg1">
            <a:lumMod val="75000"/>
          </a:schemeClr>
        </a:solidFill>
      </dgm:spPr>
      <dgm:t>
        <a:bodyPr/>
        <a:lstStyle/>
        <a:p>
          <a:r>
            <a:rPr lang="tr-TR" sz="2000" b="1" i="0" dirty="0">
              <a:solidFill>
                <a:srgbClr val="0C0D0D"/>
              </a:solidFill>
            </a:rPr>
            <a:t>Doğum Ağrısı Yönetimi dersi alanında uzman akademisyenler ve eğitmenlerin katkılarıyla yürütülmektedir</a:t>
          </a:r>
          <a:endParaRPr lang="tr-TR" sz="2000" b="1" dirty="0">
            <a:solidFill>
              <a:srgbClr val="0C0D0D"/>
            </a:solidFill>
          </a:endParaRPr>
        </a:p>
      </dgm:t>
    </dgm:pt>
    <dgm:pt modelId="{DC84FDD8-CC48-45E9-AFD5-FFDD722F85EF}" type="parTrans" cxnId="{6BD74179-3600-432F-A807-BB94A60AC47A}">
      <dgm:prSet/>
      <dgm:spPr/>
      <dgm:t>
        <a:bodyPr/>
        <a:lstStyle/>
        <a:p>
          <a:endParaRPr lang="tr-TR" sz="2000" b="1">
            <a:solidFill>
              <a:srgbClr val="0C0D0D"/>
            </a:solidFill>
          </a:endParaRPr>
        </a:p>
      </dgm:t>
    </dgm:pt>
    <dgm:pt modelId="{C77DA799-FA03-4A62-9819-26A62B32EC9A}" type="sibTrans" cxnId="{6BD74179-3600-432F-A807-BB94A60AC47A}">
      <dgm:prSet/>
      <dgm:spPr/>
      <dgm:t>
        <a:bodyPr/>
        <a:lstStyle/>
        <a:p>
          <a:endParaRPr lang="tr-TR" sz="2000" b="1">
            <a:solidFill>
              <a:srgbClr val="0C0D0D"/>
            </a:solidFill>
          </a:endParaRPr>
        </a:p>
      </dgm:t>
    </dgm:pt>
    <dgm:pt modelId="{EA5219D6-4E55-4979-B229-9D7D3520928E}">
      <dgm:prSet custT="1"/>
      <dgm:spPr>
        <a:solidFill>
          <a:schemeClr val="bg2">
            <a:lumMod val="40000"/>
            <a:lumOff val="60000"/>
          </a:schemeClr>
        </a:solidFill>
      </dgm:spPr>
      <dgm:t>
        <a:bodyPr/>
        <a:lstStyle/>
        <a:p>
          <a:r>
            <a:rPr lang="nn-NO" sz="2000" b="1" i="0" baseline="0">
              <a:solidFill>
                <a:srgbClr val="0C0D0D"/>
              </a:solidFill>
            </a:rPr>
            <a:t>Ebelik </a:t>
          </a:r>
          <a:r>
            <a:rPr lang="tr-TR" sz="2000" b="1" i="0" baseline="0">
              <a:solidFill>
                <a:srgbClr val="0C0D0D"/>
              </a:solidFill>
            </a:rPr>
            <a:t>d</a:t>
          </a:r>
          <a:r>
            <a:rPr lang="nn-NO" sz="2000" b="1" i="0" baseline="0">
              <a:solidFill>
                <a:srgbClr val="0C0D0D"/>
              </a:solidFill>
            </a:rPr>
            <a:t>ernekleri ile birlikte bilimsel etkinlik</a:t>
          </a:r>
          <a:r>
            <a:rPr lang="tr-TR" sz="2000" b="1" i="0" baseline="0">
              <a:solidFill>
                <a:srgbClr val="0C0D0D"/>
              </a:solidFill>
            </a:rPr>
            <a:t>ler</a:t>
          </a:r>
          <a:r>
            <a:rPr lang="nn-NO" sz="2000" b="1" i="0" baseline="0">
              <a:solidFill>
                <a:srgbClr val="0C0D0D"/>
              </a:solidFill>
            </a:rPr>
            <a:t> düzenlen</a:t>
          </a:r>
          <a:r>
            <a:rPr lang="tr-TR" sz="2000" b="1" i="0" baseline="0">
              <a:solidFill>
                <a:srgbClr val="0C0D0D"/>
              </a:solidFill>
            </a:rPr>
            <a:t>mektedir</a:t>
          </a:r>
          <a:endParaRPr lang="tr-TR" sz="2000" b="1">
            <a:solidFill>
              <a:srgbClr val="0C0D0D"/>
            </a:solidFill>
          </a:endParaRPr>
        </a:p>
      </dgm:t>
    </dgm:pt>
    <dgm:pt modelId="{6298C5D4-E48E-4FD8-B5EE-4668DE833D3E}" type="parTrans" cxnId="{D77353EF-184C-4450-A31C-BD9E269C822A}">
      <dgm:prSet/>
      <dgm:spPr/>
      <dgm:t>
        <a:bodyPr/>
        <a:lstStyle/>
        <a:p>
          <a:endParaRPr lang="tr-TR" sz="2000" b="1">
            <a:solidFill>
              <a:srgbClr val="0C0D0D"/>
            </a:solidFill>
          </a:endParaRPr>
        </a:p>
      </dgm:t>
    </dgm:pt>
    <dgm:pt modelId="{97F27827-5FF1-4651-A8AD-FE79DC4DDA62}" type="sibTrans" cxnId="{D77353EF-184C-4450-A31C-BD9E269C822A}">
      <dgm:prSet/>
      <dgm:spPr/>
      <dgm:t>
        <a:bodyPr/>
        <a:lstStyle/>
        <a:p>
          <a:endParaRPr lang="tr-TR" sz="2000" b="1">
            <a:solidFill>
              <a:srgbClr val="0C0D0D"/>
            </a:solidFill>
          </a:endParaRPr>
        </a:p>
      </dgm:t>
    </dgm:pt>
    <dgm:pt modelId="{D7ED1751-E1CA-436C-ACEF-18DCC1319EB4}" type="pres">
      <dgm:prSet presAssocID="{35049A6E-EF1D-46C1-AE71-7C0210003893}" presName="linear" presStyleCnt="0">
        <dgm:presLayoutVars>
          <dgm:animLvl val="lvl"/>
          <dgm:resizeHandles val="exact"/>
        </dgm:presLayoutVars>
      </dgm:prSet>
      <dgm:spPr/>
    </dgm:pt>
    <dgm:pt modelId="{8B935103-858A-45E3-A86F-D779DCC31DF1}" type="pres">
      <dgm:prSet presAssocID="{910D33E4-CAFB-4259-967A-AB27E8C88E40}" presName="parentText" presStyleLbl="node1" presStyleIdx="0" presStyleCnt="3">
        <dgm:presLayoutVars>
          <dgm:chMax val="0"/>
          <dgm:bulletEnabled val="1"/>
        </dgm:presLayoutVars>
      </dgm:prSet>
      <dgm:spPr/>
    </dgm:pt>
    <dgm:pt modelId="{E8B53BC3-2545-4F10-9A88-4F4EE73EEBC5}" type="pres">
      <dgm:prSet presAssocID="{4F4A9885-EBA6-4371-B788-437A1E0CC84D}" presName="spacer" presStyleCnt="0"/>
      <dgm:spPr/>
    </dgm:pt>
    <dgm:pt modelId="{29AAADD2-7665-42B4-BB03-3DB853788F10}" type="pres">
      <dgm:prSet presAssocID="{BA1E2F6D-D970-435A-9CE0-11CEF65BD112}" presName="parentText" presStyleLbl="node1" presStyleIdx="1" presStyleCnt="3">
        <dgm:presLayoutVars>
          <dgm:chMax val="0"/>
          <dgm:bulletEnabled val="1"/>
        </dgm:presLayoutVars>
      </dgm:prSet>
      <dgm:spPr/>
    </dgm:pt>
    <dgm:pt modelId="{87F6AE0B-CC83-4C41-9A86-03351EBB2F3B}" type="pres">
      <dgm:prSet presAssocID="{C77DA799-FA03-4A62-9819-26A62B32EC9A}" presName="spacer" presStyleCnt="0"/>
      <dgm:spPr/>
    </dgm:pt>
    <dgm:pt modelId="{9752AEC0-DF3B-48EB-B297-0AB89BF19386}" type="pres">
      <dgm:prSet presAssocID="{EA5219D6-4E55-4979-B229-9D7D3520928E}" presName="parentText" presStyleLbl="node1" presStyleIdx="2" presStyleCnt="3">
        <dgm:presLayoutVars>
          <dgm:chMax val="0"/>
          <dgm:bulletEnabled val="1"/>
        </dgm:presLayoutVars>
      </dgm:prSet>
      <dgm:spPr/>
    </dgm:pt>
  </dgm:ptLst>
  <dgm:cxnLst>
    <dgm:cxn modelId="{3930FD1C-60D2-4890-8B02-BB9EA6634D8C}" type="presOf" srcId="{910D33E4-CAFB-4259-967A-AB27E8C88E40}" destId="{8B935103-858A-45E3-A86F-D779DCC31DF1}" srcOrd="0" destOrd="0" presId="urn:microsoft.com/office/officeart/2005/8/layout/vList2"/>
    <dgm:cxn modelId="{28823165-F888-4908-8628-5AB21FE11509}" type="presOf" srcId="{EA5219D6-4E55-4979-B229-9D7D3520928E}" destId="{9752AEC0-DF3B-48EB-B297-0AB89BF19386}" srcOrd="0" destOrd="0" presId="urn:microsoft.com/office/officeart/2005/8/layout/vList2"/>
    <dgm:cxn modelId="{EFB29170-CB01-4913-AD41-4D0D35E7FEEA}" srcId="{35049A6E-EF1D-46C1-AE71-7C0210003893}" destId="{910D33E4-CAFB-4259-967A-AB27E8C88E40}" srcOrd="0" destOrd="0" parTransId="{D6D74463-1213-42C7-810A-BE5AD06A07D8}" sibTransId="{4F4A9885-EBA6-4371-B788-437A1E0CC84D}"/>
    <dgm:cxn modelId="{6BD74179-3600-432F-A807-BB94A60AC47A}" srcId="{35049A6E-EF1D-46C1-AE71-7C0210003893}" destId="{BA1E2F6D-D970-435A-9CE0-11CEF65BD112}" srcOrd="1" destOrd="0" parTransId="{DC84FDD8-CC48-45E9-AFD5-FFDD722F85EF}" sibTransId="{C77DA799-FA03-4A62-9819-26A62B32EC9A}"/>
    <dgm:cxn modelId="{8544AC9F-174E-43E2-AAB6-BC9B0FA40901}" type="presOf" srcId="{35049A6E-EF1D-46C1-AE71-7C0210003893}" destId="{D7ED1751-E1CA-436C-ACEF-18DCC1319EB4}" srcOrd="0" destOrd="0" presId="urn:microsoft.com/office/officeart/2005/8/layout/vList2"/>
    <dgm:cxn modelId="{882E35DB-B0AB-4DB8-8C92-752C90153EF6}" type="presOf" srcId="{BA1E2F6D-D970-435A-9CE0-11CEF65BD112}" destId="{29AAADD2-7665-42B4-BB03-3DB853788F10}" srcOrd="0" destOrd="0" presId="urn:microsoft.com/office/officeart/2005/8/layout/vList2"/>
    <dgm:cxn modelId="{D77353EF-184C-4450-A31C-BD9E269C822A}" srcId="{35049A6E-EF1D-46C1-AE71-7C0210003893}" destId="{EA5219D6-4E55-4979-B229-9D7D3520928E}" srcOrd="2" destOrd="0" parTransId="{6298C5D4-E48E-4FD8-B5EE-4668DE833D3E}" sibTransId="{97F27827-5FF1-4651-A8AD-FE79DC4DDA62}"/>
    <dgm:cxn modelId="{49A8039E-386D-4BEA-9E9F-CCDC6A744748}" type="presParOf" srcId="{D7ED1751-E1CA-436C-ACEF-18DCC1319EB4}" destId="{8B935103-858A-45E3-A86F-D779DCC31DF1}" srcOrd="0" destOrd="0" presId="urn:microsoft.com/office/officeart/2005/8/layout/vList2"/>
    <dgm:cxn modelId="{17D2C478-0996-46B9-BD0E-A22FE3C12E8E}" type="presParOf" srcId="{D7ED1751-E1CA-436C-ACEF-18DCC1319EB4}" destId="{E8B53BC3-2545-4F10-9A88-4F4EE73EEBC5}" srcOrd="1" destOrd="0" presId="urn:microsoft.com/office/officeart/2005/8/layout/vList2"/>
    <dgm:cxn modelId="{C0C0401F-1553-4842-BC46-27975A660592}" type="presParOf" srcId="{D7ED1751-E1CA-436C-ACEF-18DCC1319EB4}" destId="{29AAADD2-7665-42B4-BB03-3DB853788F10}" srcOrd="2" destOrd="0" presId="urn:microsoft.com/office/officeart/2005/8/layout/vList2"/>
    <dgm:cxn modelId="{E7448C44-FBD3-4B62-8B8C-5E9A481E06A4}" type="presParOf" srcId="{D7ED1751-E1CA-436C-ACEF-18DCC1319EB4}" destId="{87F6AE0B-CC83-4C41-9A86-03351EBB2F3B}" srcOrd="3" destOrd="0" presId="urn:microsoft.com/office/officeart/2005/8/layout/vList2"/>
    <dgm:cxn modelId="{C7C84D64-EAEE-41A5-A812-C9571FFFC3AD}" type="presParOf" srcId="{D7ED1751-E1CA-436C-ACEF-18DCC1319EB4}" destId="{9752AEC0-DF3B-48EB-B297-0AB89BF1938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71EB00-686B-4CC3-A7F7-9E8950B10ED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E1D3CD05-1D13-45A7-B2DD-12E1FD96F69A}">
      <dgm:prSet custT="1"/>
      <dgm:spPr>
        <a:solidFill>
          <a:schemeClr val="bg2">
            <a:lumMod val="75000"/>
          </a:schemeClr>
        </a:solidFill>
      </dgm:spPr>
      <dgm:t>
        <a:bodyPr/>
        <a:lstStyle/>
        <a:p>
          <a:r>
            <a:rPr lang="tr-TR" sz="2000" b="1" dirty="0">
              <a:solidFill>
                <a:srgbClr val="0C0D0D"/>
              </a:solidFill>
            </a:rPr>
            <a:t>Derslerde skeç, </a:t>
          </a:r>
          <a:r>
            <a:rPr lang="tr-TR" sz="2000" b="1" dirty="0" err="1">
              <a:solidFill>
                <a:srgbClr val="0C0D0D"/>
              </a:solidFill>
            </a:rPr>
            <a:t>quiz</a:t>
          </a:r>
          <a:r>
            <a:rPr lang="tr-TR" sz="2000" b="1" dirty="0">
              <a:solidFill>
                <a:srgbClr val="0C0D0D"/>
              </a:solidFill>
            </a:rPr>
            <a:t> (</a:t>
          </a:r>
          <a:r>
            <a:rPr lang="tr-TR" sz="2000" b="1" dirty="0" err="1">
              <a:solidFill>
                <a:srgbClr val="0C0D0D"/>
              </a:solidFill>
            </a:rPr>
            <a:t>kahoot</a:t>
          </a:r>
          <a:r>
            <a:rPr lang="tr-TR" sz="2000" b="1" dirty="0">
              <a:solidFill>
                <a:srgbClr val="0C0D0D"/>
              </a:solidFill>
            </a:rPr>
            <a:t>) oyunları, materyal sergisi gibi öğrenci katılımını artıran yapılandırmacı öğretim yaklaşımı uygulanmaktadır</a:t>
          </a:r>
        </a:p>
      </dgm:t>
    </dgm:pt>
    <dgm:pt modelId="{85E99D72-65F7-451B-9B2D-05DD6658A530}" type="parTrans" cxnId="{A730A3E2-AB1A-4081-93B7-471271C63120}">
      <dgm:prSet/>
      <dgm:spPr/>
      <dgm:t>
        <a:bodyPr/>
        <a:lstStyle/>
        <a:p>
          <a:endParaRPr lang="tr-TR" sz="2000" b="1">
            <a:solidFill>
              <a:srgbClr val="0C0D0D"/>
            </a:solidFill>
          </a:endParaRPr>
        </a:p>
      </dgm:t>
    </dgm:pt>
    <dgm:pt modelId="{6033DA52-E6E2-45F7-B7FA-97EA2C954B50}" type="sibTrans" cxnId="{A730A3E2-AB1A-4081-93B7-471271C63120}">
      <dgm:prSet/>
      <dgm:spPr/>
      <dgm:t>
        <a:bodyPr/>
        <a:lstStyle/>
        <a:p>
          <a:endParaRPr lang="tr-TR" sz="2000" b="1">
            <a:solidFill>
              <a:srgbClr val="0C0D0D"/>
            </a:solidFill>
          </a:endParaRPr>
        </a:p>
      </dgm:t>
    </dgm:pt>
    <dgm:pt modelId="{4034F03C-E951-4905-8CFE-70CF92285940}">
      <dgm:prSet custT="1"/>
      <dgm:spPr>
        <a:solidFill>
          <a:schemeClr val="bg1">
            <a:lumMod val="75000"/>
          </a:schemeClr>
        </a:solidFill>
      </dgm:spPr>
      <dgm:t>
        <a:bodyPr/>
        <a:lstStyle/>
        <a:p>
          <a:r>
            <a:rPr lang="tr-TR" sz="2000" b="1" dirty="0">
              <a:solidFill>
                <a:srgbClr val="0C0D0D"/>
              </a:solidFill>
            </a:rPr>
            <a:t>Öğrenciler mesleki gelişimini destekleyici sempozyumlara toplu katılımları sağlanmaktadır (</a:t>
          </a:r>
          <a:r>
            <a:rPr lang="tr-TR" sz="2000" b="1" dirty="0" err="1">
              <a:solidFill>
                <a:srgbClr val="0C0D0D"/>
              </a:solidFill>
            </a:rPr>
            <a:t>MILK</a:t>
          </a:r>
          <a:r>
            <a:rPr lang="tr-TR" sz="2000" b="1" dirty="0">
              <a:solidFill>
                <a:srgbClr val="0C0D0D"/>
              </a:solidFill>
            </a:rPr>
            <a:t>- Akdeniz Üniversitesi)</a:t>
          </a:r>
        </a:p>
      </dgm:t>
    </dgm:pt>
    <dgm:pt modelId="{E0C063AB-3298-4AC9-AFAC-186AA1A49522}" type="parTrans" cxnId="{825920AC-26A9-44B1-98B2-BB97DEF58048}">
      <dgm:prSet/>
      <dgm:spPr/>
      <dgm:t>
        <a:bodyPr/>
        <a:lstStyle/>
        <a:p>
          <a:endParaRPr lang="tr-TR" sz="2000" b="1">
            <a:solidFill>
              <a:srgbClr val="0C0D0D"/>
            </a:solidFill>
          </a:endParaRPr>
        </a:p>
      </dgm:t>
    </dgm:pt>
    <dgm:pt modelId="{A9F68041-9B44-4A70-90F2-BC6D9E8563A2}" type="sibTrans" cxnId="{825920AC-26A9-44B1-98B2-BB97DEF58048}">
      <dgm:prSet/>
      <dgm:spPr/>
      <dgm:t>
        <a:bodyPr/>
        <a:lstStyle/>
        <a:p>
          <a:endParaRPr lang="tr-TR" sz="2000" b="1">
            <a:solidFill>
              <a:srgbClr val="0C0D0D"/>
            </a:solidFill>
          </a:endParaRPr>
        </a:p>
      </dgm:t>
    </dgm:pt>
    <dgm:pt modelId="{B7FA604D-7DAD-4748-838C-835E83807887}" type="pres">
      <dgm:prSet presAssocID="{2071EB00-686B-4CC3-A7F7-9E8950B10ED7}" presName="linear" presStyleCnt="0">
        <dgm:presLayoutVars>
          <dgm:animLvl val="lvl"/>
          <dgm:resizeHandles val="exact"/>
        </dgm:presLayoutVars>
      </dgm:prSet>
      <dgm:spPr/>
    </dgm:pt>
    <dgm:pt modelId="{C668A230-9442-42F5-B684-76A029042361}" type="pres">
      <dgm:prSet presAssocID="{E1D3CD05-1D13-45A7-B2DD-12E1FD96F69A}" presName="parentText" presStyleLbl="node1" presStyleIdx="0" presStyleCnt="2">
        <dgm:presLayoutVars>
          <dgm:chMax val="0"/>
          <dgm:bulletEnabled val="1"/>
        </dgm:presLayoutVars>
      </dgm:prSet>
      <dgm:spPr/>
    </dgm:pt>
    <dgm:pt modelId="{DF98B700-B1F7-4571-9031-11550C896BB4}" type="pres">
      <dgm:prSet presAssocID="{6033DA52-E6E2-45F7-B7FA-97EA2C954B50}" presName="spacer" presStyleCnt="0"/>
      <dgm:spPr/>
    </dgm:pt>
    <dgm:pt modelId="{9BBDAB0F-9D65-4C51-9B20-0E0E5C613BC8}" type="pres">
      <dgm:prSet presAssocID="{4034F03C-E951-4905-8CFE-70CF92285940}" presName="parentText" presStyleLbl="node1" presStyleIdx="1" presStyleCnt="2">
        <dgm:presLayoutVars>
          <dgm:chMax val="0"/>
          <dgm:bulletEnabled val="1"/>
        </dgm:presLayoutVars>
      </dgm:prSet>
      <dgm:spPr/>
    </dgm:pt>
  </dgm:ptLst>
  <dgm:cxnLst>
    <dgm:cxn modelId="{C0633E1F-A802-4570-B09B-28DA8A90D5D2}" type="presOf" srcId="{2071EB00-686B-4CC3-A7F7-9E8950B10ED7}" destId="{B7FA604D-7DAD-4748-838C-835E83807887}" srcOrd="0" destOrd="0" presId="urn:microsoft.com/office/officeart/2005/8/layout/vList2"/>
    <dgm:cxn modelId="{ECA9BE63-CCA1-437F-954C-D5F34289C9DF}" type="presOf" srcId="{E1D3CD05-1D13-45A7-B2DD-12E1FD96F69A}" destId="{C668A230-9442-42F5-B684-76A029042361}" srcOrd="0" destOrd="0" presId="urn:microsoft.com/office/officeart/2005/8/layout/vList2"/>
    <dgm:cxn modelId="{E4300C86-E812-47F5-A666-C9567E002783}" type="presOf" srcId="{4034F03C-E951-4905-8CFE-70CF92285940}" destId="{9BBDAB0F-9D65-4C51-9B20-0E0E5C613BC8}" srcOrd="0" destOrd="0" presId="urn:microsoft.com/office/officeart/2005/8/layout/vList2"/>
    <dgm:cxn modelId="{825920AC-26A9-44B1-98B2-BB97DEF58048}" srcId="{2071EB00-686B-4CC3-A7F7-9E8950B10ED7}" destId="{4034F03C-E951-4905-8CFE-70CF92285940}" srcOrd="1" destOrd="0" parTransId="{E0C063AB-3298-4AC9-AFAC-186AA1A49522}" sibTransId="{A9F68041-9B44-4A70-90F2-BC6D9E8563A2}"/>
    <dgm:cxn modelId="{A730A3E2-AB1A-4081-93B7-471271C63120}" srcId="{2071EB00-686B-4CC3-A7F7-9E8950B10ED7}" destId="{E1D3CD05-1D13-45A7-B2DD-12E1FD96F69A}" srcOrd="0" destOrd="0" parTransId="{85E99D72-65F7-451B-9B2D-05DD6658A530}" sibTransId="{6033DA52-E6E2-45F7-B7FA-97EA2C954B50}"/>
    <dgm:cxn modelId="{DBC5B081-5E1C-47B3-8B58-9F387717FBDC}" type="presParOf" srcId="{B7FA604D-7DAD-4748-838C-835E83807887}" destId="{C668A230-9442-42F5-B684-76A029042361}" srcOrd="0" destOrd="0" presId="urn:microsoft.com/office/officeart/2005/8/layout/vList2"/>
    <dgm:cxn modelId="{B8126A04-684F-42FD-B75B-BEB7112108CD}" type="presParOf" srcId="{B7FA604D-7DAD-4748-838C-835E83807887}" destId="{DF98B700-B1F7-4571-9031-11550C896BB4}" srcOrd="1" destOrd="0" presId="urn:microsoft.com/office/officeart/2005/8/layout/vList2"/>
    <dgm:cxn modelId="{811648F4-3C03-443F-AE31-6B51DD0E7AEF}" type="presParOf" srcId="{B7FA604D-7DAD-4748-838C-835E83807887}" destId="{9BBDAB0F-9D65-4C51-9B20-0E0E5C613BC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047495-DCE2-4429-A3FE-DC08156DBBC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34E96E54-BB17-4F59-B375-4C18605D3F5C}">
      <dgm:prSet/>
      <dgm:spPr>
        <a:solidFill>
          <a:schemeClr val="bg1">
            <a:lumMod val="50000"/>
          </a:schemeClr>
        </a:solidFill>
      </dgm:spPr>
      <dgm:t>
        <a:bodyPr/>
        <a:lstStyle/>
        <a:p>
          <a:r>
            <a:rPr lang="tr-TR" b="1">
              <a:solidFill>
                <a:srgbClr val="0C0D0D"/>
              </a:solidFill>
            </a:rPr>
            <a:t>8 adet SCI yayın</a:t>
          </a:r>
        </a:p>
      </dgm:t>
    </dgm:pt>
    <dgm:pt modelId="{4F724DE3-3E45-4A6B-9B52-05A51D7FCAEE}" type="parTrans" cxnId="{B8C3C9FA-772F-4AC5-BFD5-4C84368687C8}">
      <dgm:prSet/>
      <dgm:spPr/>
      <dgm:t>
        <a:bodyPr/>
        <a:lstStyle/>
        <a:p>
          <a:endParaRPr lang="tr-TR" b="1">
            <a:solidFill>
              <a:srgbClr val="0C0D0D"/>
            </a:solidFill>
          </a:endParaRPr>
        </a:p>
      </dgm:t>
    </dgm:pt>
    <dgm:pt modelId="{1F207851-D838-41D5-B2D4-A0C4C4B6105E}" type="sibTrans" cxnId="{B8C3C9FA-772F-4AC5-BFD5-4C84368687C8}">
      <dgm:prSet/>
      <dgm:spPr/>
      <dgm:t>
        <a:bodyPr/>
        <a:lstStyle/>
        <a:p>
          <a:endParaRPr lang="tr-TR" b="1">
            <a:solidFill>
              <a:srgbClr val="0C0D0D"/>
            </a:solidFill>
          </a:endParaRPr>
        </a:p>
      </dgm:t>
    </dgm:pt>
    <dgm:pt modelId="{57AF2153-BC45-4261-8747-9ACDB00F9C4C}">
      <dgm:prSet/>
      <dgm:spPr>
        <a:solidFill>
          <a:schemeClr val="bg1">
            <a:lumMod val="65000"/>
          </a:schemeClr>
        </a:solidFill>
      </dgm:spPr>
      <dgm:t>
        <a:bodyPr/>
        <a:lstStyle/>
        <a:p>
          <a:r>
            <a:rPr lang="tr-TR" b="1" dirty="0">
              <a:solidFill>
                <a:srgbClr val="0C0D0D"/>
              </a:solidFill>
            </a:rPr>
            <a:t>5 adet diğer ulusal ve uluslararası dergilerde makale</a:t>
          </a:r>
        </a:p>
      </dgm:t>
    </dgm:pt>
    <dgm:pt modelId="{2E904F5E-7354-4D19-85D0-3BA7120D8C02}" type="parTrans" cxnId="{AC3EB313-F61D-4FA8-934C-8CCD19D1377E}">
      <dgm:prSet/>
      <dgm:spPr/>
      <dgm:t>
        <a:bodyPr/>
        <a:lstStyle/>
        <a:p>
          <a:endParaRPr lang="tr-TR" b="1">
            <a:solidFill>
              <a:srgbClr val="0C0D0D"/>
            </a:solidFill>
          </a:endParaRPr>
        </a:p>
      </dgm:t>
    </dgm:pt>
    <dgm:pt modelId="{1DD36067-3BE9-411D-B3F7-D9210CC46AA5}" type="sibTrans" cxnId="{AC3EB313-F61D-4FA8-934C-8CCD19D1377E}">
      <dgm:prSet/>
      <dgm:spPr/>
      <dgm:t>
        <a:bodyPr/>
        <a:lstStyle/>
        <a:p>
          <a:endParaRPr lang="tr-TR" b="1">
            <a:solidFill>
              <a:srgbClr val="0C0D0D"/>
            </a:solidFill>
          </a:endParaRPr>
        </a:p>
      </dgm:t>
    </dgm:pt>
    <dgm:pt modelId="{EC06A602-2F32-4436-915A-26FBA61E33E8}">
      <dgm:prSet/>
      <dgm:spPr>
        <a:solidFill>
          <a:schemeClr val="bg1">
            <a:lumMod val="75000"/>
          </a:schemeClr>
        </a:solidFill>
      </dgm:spPr>
      <dgm:t>
        <a:bodyPr/>
        <a:lstStyle/>
        <a:p>
          <a:r>
            <a:rPr lang="tr-TR" b="1">
              <a:solidFill>
                <a:srgbClr val="0C0D0D"/>
              </a:solidFill>
            </a:rPr>
            <a:t>6 adet kitap bölümü</a:t>
          </a:r>
        </a:p>
      </dgm:t>
    </dgm:pt>
    <dgm:pt modelId="{8A63277B-9EE9-454D-AD22-60BC1A7CFA76}" type="parTrans" cxnId="{4CDB5957-5A16-4B10-99BA-73BDE2796504}">
      <dgm:prSet/>
      <dgm:spPr/>
      <dgm:t>
        <a:bodyPr/>
        <a:lstStyle/>
        <a:p>
          <a:endParaRPr lang="tr-TR" b="1">
            <a:solidFill>
              <a:srgbClr val="0C0D0D"/>
            </a:solidFill>
          </a:endParaRPr>
        </a:p>
      </dgm:t>
    </dgm:pt>
    <dgm:pt modelId="{9557304E-A7B6-4005-81F6-288E5F677057}" type="sibTrans" cxnId="{4CDB5957-5A16-4B10-99BA-73BDE2796504}">
      <dgm:prSet/>
      <dgm:spPr/>
      <dgm:t>
        <a:bodyPr/>
        <a:lstStyle/>
        <a:p>
          <a:endParaRPr lang="tr-TR" b="1">
            <a:solidFill>
              <a:srgbClr val="0C0D0D"/>
            </a:solidFill>
          </a:endParaRPr>
        </a:p>
      </dgm:t>
    </dgm:pt>
    <dgm:pt modelId="{6A0F2A9D-3073-4257-AFC5-40A2FF39564E}">
      <dgm:prSet/>
      <dgm:spPr>
        <a:solidFill>
          <a:schemeClr val="bg2">
            <a:lumMod val="60000"/>
            <a:lumOff val="40000"/>
          </a:schemeClr>
        </a:solidFill>
      </dgm:spPr>
      <dgm:t>
        <a:bodyPr/>
        <a:lstStyle/>
        <a:p>
          <a:r>
            <a:rPr lang="tr-TR" b="1" dirty="0">
              <a:solidFill>
                <a:srgbClr val="0C0D0D"/>
              </a:solidFill>
            </a:rPr>
            <a:t>23 adet sözel ve 4 poster bildiri bulunmaktadır.</a:t>
          </a:r>
        </a:p>
      </dgm:t>
    </dgm:pt>
    <dgm:pt modelId="{27DB0714-E3FA-47E4-A095-B922B7DDDE05}" type="parTrans" cxnId="{DF076A9C-38D7-4AA6-96D0-228C177E6491}">
      <dgm:prSet/>
      <dgm:spPr/>
      <dgm:t>
        <a:bodyPr/>
        <a:lstStyle/>
        <a:p>
          <a:endParaRPr lang="tr-TR" b="1">
            <a:solidFill>
              <a:srgbClr val="0C0D0D"/>
            </a:solidFill>
          </a:endParaRPr>
        </a:p>
      </dgm:t>
    </dgm:pt>
    <dgm:pt modelId="{DC7283F2-4ACC-4A2C-9F91-0795D4C0D647}" type="sibTrans" cxnId="{DF076A9C-38D7-4AA6-96D0-228C177E6491}">
      <dgm:prSet/>
      <dgm:spPr/>
      <dgm:t>
        <a:bodyPr/>
        <a:lstStyle/>
        <a:p>
          <a:endParaRPr lang="tr-TR" b="1">
            <a:solidFill>
              <a:srgbClr val="0C0D0D"/>
            </a:solidFill>
          </a:endParaRPr>
        </a:p>
      </dgm:t>
    </dgm:pt>
    <dgm:pt modelId="{5D22DE07-3656-48CB-AB1D-2EFD58E0551B}" type="pres">
      <dgm:prSet presAssocID="{99047495-DCE2-4429-A3FE-DC08156DBBCC}" presName="linear" presStyleCnt="0">
        <dgm:presLayoutVars>
          <dgm:animLvl val="lvl"/>
          <dgm:resizeHandles val="exact"/>
        </dgm:presLayoutVars>
      </dgm:prSet>
      <dgm:spPr/>
    </dgm:pt>
    <dgm:pt modelId="{28B9A91E-19A0-480F-8DCA-619EA638A94B}" type="pres">
      <dgm:prSet presAssocID="{34E96E54-BB17-4F59-B375-4C18605D3F5C}" presName="parentText" presStyleLbl="node1" presStyleIdx="0" presStyleCnt="4">
        <dgm:presLayoutVars>
          <dgm:chMax val="0"/>
          <dgm:bulletEnabled val="1"/>
        </dgm:presLayoutVars>
      </dgm:prSet>
      <dgm:spPr/>
    </dgm:pt>
    <dgm:pt modelId="{AC915952-D86E-455F-9CEF-AC67E1E6882C}" type="pres">
      <dgm:prSet presAssocID="{1F207851-D838-41D5-B2D4-A0C4C4B6105E}" presName="spacer" presStyleCnt="0"/>
      <dgm:spPr/>
    </dgm:pt>
    <dgm:pt modelId="{CE06C295-CA67-4DED-9B21-22088C3B8D1D}" type="pres">
      <dgm:prSet presAssocID="{57AF2153-BC45-4261-8747-9ACDB00F9C4C}" presName="parentText" presStyleLbl="node1" presStyleIdx="1" presStyleCnt="4" custScaleX="99867">
        <dgm:presLayoutVars>
          <dgm:chMax val="0"/>
          <dgm:bulletEnabled val="1"/>
        </dgm:presLayoutVars>
      </dgm:prSet>
      <dgm:spPr/>
    </dgm:pt>
    <dgm:pt modelId="{C9BE1EDA-981B-4B73-9D00-6F3A1E5408F7}" type="pres">
      <dgm:prSet presAssocID="{1DD36067-3BE9-411D-B3F7-D9210CC46AA5}" presName="spacer" presStyleCnt="0"/>
      <dgm:spPr/>
    </dgm:pt>
    <dgm:pt modelId="{8DB07F5D-0886-4641-891C-FB7C46D76DB5}" type="pres">
      <dgm:prSet presAssocID="{EC06A602-2F32-4436-915A-26FBA61E33E8}" presName="parentText" presStyleLbl="node1" presStyleIdx="2" presStyleCnt="4">
        <dgm:presLayoutVars>
          <dgm:chMax val="0"/>
          <dgm:bulletEnabled val="1"/>
        </dgm:presLayoutVars>
      </dgm:prSet>
      <dgm:spPr/>
    </dgm:pt>
    <dgm:pt modelId="{CA53D2EB-94FA-4BAB-A7DB-66C4522B23F7}" type="pres">
      <dgm:prSet presAssocID="{9557304E-A7B6-4005-81F6-288E5F677057}" presName="spacer" presStyleCnt="0"/>
      <dgm:spPr/>
    </dgm:pt>
    <dgm:pt modelId="{8781091D-6ED0-4CDD-8A38-242D3B131C20}" type="pres">
      <dgm:prSet presAssocID="{6A0F2A9D-3073-4257-AFC5-40A2FF39564E}" presName="parentText" presStyleLbl="node1" presStyleIdx="3" presStyleCnt="4">
        <dgm:presLayoutVars>
          <dgm:chMax val="0"/>
          <dgm:bulletEnabled val="1"/>
        </dgm:presLayoutVars>
      </dgm:prSet>
      <dgm:spPr/>
    </dgm:pt>
  </dgm:ptLst>
  <dgm:cxnLst>
    <dgm:cxn modelId="{AC3EB313-F61D-4FA8-934C-8CCD19D1377E}" srcId="{99047495-DCE2-4429-A3FE-DC08156DBBCC}" destId="{57AF2153-BC45-4261-8747-9ACDB00F9C4C}" srcOrd="1" destOrd="0" parTransId="{2E904F5E-7354-4D19-85D0-3BA7120D8C02}" sibTransId="{1DD36067-3BE9-411D-B3F7-D9210CC46AA5}"/>
    <dgm:cxn modelId="{AE641618-399E-4177-A567-B66C120D9B76}" type="presOf" srcId="{6A0F2A9D-3073-4257-AFC5-40A2FF39564E}" destId="{8781091D-6ED0-4CDD-8A38-242D3B131C20}" srcOrd="0" destOrd="0" presId="urn:microsoft.com/office/officeart/2005/8/layout/vList2"/>
    <dgm:cxn modelId="{E526031B-A28F-4300-AC6D-D8B35F0C0E10}" type="presOf" srcId="{99047495-DCE2-4429-A3FE-DC08156DBBCC}" destId="{5D22DE07-3656-48CB-AB1D-2EFD58E0551B}" srcOrd="0" destOrd="0" presId="urn:microsoft.com/office/officeart/2005/8/layout/vList2"/>
    <dgm:cxn modelId="{4CDB5957-5A16-4B10-99BA-73BDE2796504}" srcId="{99047495-DCE2-4429-A3FE-DC08156DBBCC}" destId="{EC06A602-2F32-4436-915A-26FBA61E33E8}" srcOrd="2" destOrd="0" parTransId="{8A63277B-9EE9-454D-AD22-60BC1A7CFA76}" sibTransId="{9557304E-A7B6-4005-81F6-288E5F677057}"/>
    <dgm:cxn modelId="{D9CD0380-A64C-4D99-83FA-81B9CDCB75DD}" type="presOf" srcId="{EC06A602-2F32-4436-915A-26FBA61E33E8}" destId="{8DB07F5D-0886-4641-891C-FB7C46D76DB5}" srcOrd="0" destOrd="0" presId="urn:microsoft.com/office/officeart/2005/8/layout/vList2"/>
    <dgm:cxn modelId="{DF076A9C-38D7-4AA6-96D0-228C177E6491}" srcId="{99047495-DCE2-4429-A3FE-DC08156DBBCC}" destId="{6A0F2A9D-3073-4257-AFC5-40A2FF39564E}" srcOrd="3" destOrd="0" parTransId="{27DB0714-E3FA-47E4-A095-B922B7DDDE05}" sibTransId="{DC7283F2-4ACC-4A2C-9F91-0795D4C0D647}"/>
    <dgm:cxn modelId="{FE1FDBA9-4B18-48C1-AC8B-630A52A83720}" type="presOf" srcId="{34E96E54-BB17-4F59-B375-4C18605D3F5C}" destId="{28B9A91E-19A0-480F-8DCA-619EA638A94B}" srcOrd="0" destOrd="0" presId="urn:microsoft.com/office/officeart/2005/8/layout/vList2"/>
    <dgm:cxn modelId="{15731CAB-FDFB-4C54-B933-CE17E325E235}" type="presOf" srcId="{57AF2153-BC45-4261-8747-9ACDB00F9C4C}" destId="{CE06C295-CA67-4DED-9B21-22088C3B8D1D}" srcOrd="0" destOrd="0" presId="urn:microsoft.com/office/officeart/2005/8/layout/vList2"/>
    <dgm:cxn modelId="{B8C3C9FA-772F-4AC5-BFD5-4C84368687C8}" srcId="{99047495-DCE2-4429-A3FE-DC08156DBBCC}" destId="{34E96E54-BB17-4F59-B375-4C18605D3F5C}" srcOrd="0" destOrd="0" parTransId="{4F724DE3-3E45-4A6B-9B52-05A51D7FCAEE}" sibTransId="{1F207851-D838-41D5-B2D4-A0C4C4B6105E}"/>
    <dgm:cxn modelId="{432E5F2D-96EF-43B5-9513-3CF887E62690}" type="presParOf" srcId="{5D22DE07-3656-48CB-AB1D-2EFD58E0551B}" destId="{28B9A91E-19A0-480F-8DCA-619EA638A94B}" srcOrd="0" destOrd="0" presId="urn:microsoft.com/office/officeart/2005/8/layout/vList2"/>
    <dgm:cxn modelId="{A02EE45A-42C9-4DB0-9B78-86D8DDC3E89D}" type="presParOf" srcId="{5D22DE07-3656-48CB-AB1D-2EFD58E0551B}" destId="{AC915952-D86E-455F-9CEF-AC67E1E6882C}" srcOrd="1" destOrd="0" presId="urn:microsoft.com/office/officeart/2005/8/layout/vList2"/>
    <dgm:cxn modelId="{8C42C586-147B-42CF-A999-0B754D7E6D83}" type="presParOf" srcId="{5D22DE07-3656-48CB-AB1D-2EFD58E0551B}" destId="{CE06C295-CA67-4DED-9B21-22088C3B8D1D}" srcOrd="2" destOrd="0" presId="urn:microsoft.com/office/officeart/2005/8/layout/vList2"/>
    <dgm:cxn modelId="{AEB23450-8529-4628-B7FC-CB611164E8E8}" type="presParOf" srcId="{5D22DE07-3656-48CB-AB1D-2EFD58E0551B}" destId="{C9BE1EDA-981B-4B73-9D00-6F3A1E5408F7}" srcOrd="3" destOrd="0" presId="urn:microsoft.com/office/officeart/2005/8/layout/vList2"/>
    <dgm:cxn modelId="{AF73C2D1-F2EA-4F6D-8A34-CAEDEC2A737B}" type="presParOf" srcId="{5D22DE07-3656-48CB-AB1D-2EFD58E0551B}" destId="{8DB07F5D-0886-4641-891C-FB7C46D76DB5}" srcOrd="4" destOrd="0" presId="urn:microsoft.com/office/officeart/2005/8/layout/vList2"/>
    <dgm:cxn modelId="{5DEEF4E8-3FE6-4742-9F96-E31B58FBCA69}" type="presParOf" srcId="{5D22DE07-3656-48CB-AB1D-2EFD58E0551B}" destId="{CA53D2EB-94FA-4BAB-A7DB-66C4522B23F7}" srcOrd="5" destOrd="0" presId="urn:microsoft.com/office/officeart/2005/8/layout/vList2"/>
    <dgm:cxn modelId="{B3F9784B-809F-46A3-9C0C-A4B466D06A40}" type="presParOf" srcId="{5D22DE07-3656-48CB-AB1D-2EFD58E0551B}" destId="{8781091D-6ED0-4CDD-8A38-242D3B131C20}"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47B704-417A-4A3A-99AF-6D9F3C36335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8502C0D4-4DF0-4305-BE22-6D485F635F71}">
      <dgm:prSet/>
      <dgm:spPr>
        <a:solidFill>
          <a:schemeClr val="bg1">
            <a:lumMod val="50000"/>
          </a:schemeClr>
        </a:solidFill>
      </dgm:spPr>
      <dgm:t>
        <a:bodyPr/>
        <a:lstStyle/>
        <a:p>
          <a:r>
            <a:rPr lang="tr-TR" b="1">
              <a:solidFill>
                <a:srgbClr val="0C0D0D"/>
              </a:solidFill>
            </a:rPr>
            <a:t>Meme kanseri farkındalık haftası kapsamında KKMM eğitimi verildi.</a:t>
          </a:r>
        </a:p>
      </dgm:t>
    </dgm:pt>
    <dgm:pt modelId="{1589B152-A77E-443A-871D-B034CE47640D}" type="parTrans" cxnId="{99D2DA1B-A878-4CDA-B9AB-95B1E5D9C344}">
      <dgm:prSet/>
      <dgm:spPr/>
      <dgm:t>
        <a:bodyPr/>
        <a:lstStyle/>
        <a:p>
          <a:endParaRPr lang="tr-TR" b="1">
            <a:solidFill>
              <a:srgbClr val="0C0D0D"/>
            </a:solidFill>
          </a:endParaRPr>
        </a:p>
      </dgm:t>
    </dgm:pt>
    <dgm:pt modelId="{7E160FE6-4C54-43EB-A922-42481D58DD4B}" type="sibTrans" cxnId="{99D2DA1B-A878-4CDA-B9AB-95B1E5D9C344}">
      <dgm:prSet/>
      <dgm:spPr/>
      <dgm:t>
        <a:bodyPr/>
        <a:lstStyle/>
        <a:p>
          <a:endParaRPr lang="tr-TR" b="1">
            <a:solidFill>
              <a:srgbClr val="0C0D0D"/>
            </a:solidFill>
          </a:endParaRPr>
        </a:p>
      </dgm:t>
    </dgm:pt>
    <dgm:pt modelId="{768B1F67-B807-49CC-8C1C-1F252F341049}">
      <dgm:prSet/>
      <dgm:spPr>
        <a:solidFill>
          <a:schemeClr val="bg1">
            <a:lumMod val="75000"/>
          </a:schemeClr>
        </a:solidFill>
      </dgm:spPr>
      <dgm:t>
        <a:bodyPr/>
        <a:lstStyle/>
        <a:p>
          <a:r>
            <a:rPr lang="tr-TR" b="1">
              <a:solidFill>
                <a:srgbClr val="0C0D0D"/>
              </a:solidFill>
            </a:rPr>
            <a:t>Düzenleme kurulunda yer alınan halka açık 2 adet eğitim verilmiştir </a:t>
          </a:r>
        </a:p>
      </dgm:t>
    </dgm:pt>
    <dgm:pt modelId="{3F845182-1E33-4F58-973A-8911AA8196FD}" type="parTrans" cxnId="{D87BA7D6-B3E2-4533-80DB-AC6741509DE1}">
      <dgm:prSet/>
      <dgm:spPr/>
      <dgm:t>
        <a:bodyPr/>
        <a:lstStyle/>
        <a:p>
          <a:endParaRPr lang="tr-TR" b="1">
            <a:solidFill>
              <a:srgbClr val="0C0D0D"/>
            </a:solidFill>
          </a:endParaRPr>
        </a:p>
      </dgm:t>
    </dgm:pt>
    <dgm:pt modelId="{33922BD8-76E8-43C5-8355-C357439B330B}" type="sibTrans" cxnId="{D87BA7D6-B3E2-4533-80DB-AC6741509DE1}">
      <dgm:prSet/>
      <dgm:spPr/>
      <dgm:t>
        <a:bodyPr/>
        <a:lstStyle/>
        <a:p>
          <a:endParaRPr lang="tr-TR" b="1">
            <a:solidFill>
              <a:srgbClr val="0C0D0D"/>
            </a:solidFill>
          </a:endParaRPr>
        </a:p>
      </dgm:t>
    </dgm:pt>
    <dgm:pt modelId="{C4D5E494-2074-4D78-9223-CC5237B295B3}" type="pres">
      <dgm:prSet presAssocID="{8A47B704-417A-4A3A-99AF-6D9F3C363352}" presName="linear" presStyleCnt="0">
        <dgm:presLayoutVars>
          <dgm:animLvl val="lvl"/>
          <dgm:resizeHandles val="exact"/>
        </dgm:presLayoutVars>
      </dgm:prSet>
      <dgm:spPr/>
    </dgm:pt>
    <dgm:pt modelId="{3EB037FD-3DBA-4C3C-A957-51F6253DFA63}" type="pres">
      <dgm:prSet presAssocID="{8502C0D4-4DF0-4305-BE22-6D485F635F71}" presName="parentText" presStyleLbl="node1" presStyleIdx="0" presStyleCnt="2">
        <dgm:presLayoutVars>
          <dgm:chMax val="0"/>
          <dgm:bulletEnabled val="1"/>
        </dgm:presLayoutVars>
      </dgm:prSet>
      <dgm:spPr/>
    </dgm:pt>
    <dgm:pt modelId="{EB8E9EFD-AB9D-45A8-94C2-9748D1F0E157}" type="pres">
      <dgm:prSet presAssocID="{7E160FE6-4C54-43EB-A922-42481D58DD4B}" presName="spacer" presStyleCnt="0"/>
      <dgm:spPr/>
    </dgm:pt>
    <dgm:pt modelId="{A7BACE97-EAF0-4B85-A76A-13A6C7621605}" type="pres">
      <dgm:prSet presAssocID="{768B1F67-B807-49CC-8C1C-1F252F341049}" presName="parentText" presStyleLbl="node1" presStyleIdx="1" presStyleCnt="2">
        <dgm:presLayoutVars>
          <dgm:chMax val="0"/>
          <dgm:bulletEnabled val="1"/>
        </dgm:presLayoutVars>
      </dgm:prSet>
      <dgm:spPr/>
    </dgm:pt>
  </dgm:ptLst>
  <dgm:cxnLst>
    <dgm:cxn modelId="{F243EF04-A256-4183-8ED9-487C11A22078}" type="presOf" srcId="{768B1F67-B807-49CC-8C1C-1F252F341049}" destId="{A7BACE97-EAF0-4B85-A76A-13A6C7621605}" srcOrd="0" destOrd="0" presId="urn:microsoft.com/office/officeart/2005/8/layout/vList2"/>
    <dgm:cxn modelId="{99D2DA1B-A878-4CDA-B9AB-95B1E5D9C344}" srcId="{8A47B704-417A-4A3A-99AF-6D9F3C363352}" destId="{8502C0D4-4DF0-4305-BE22-6D485F635F71}" srcOrd="0" destOrd="0" parTransId="{1589B152-A77E-443A-871D-B034CE47640D}" sibTransId="{7E160FE6-4C54-43EB-A922-42481D58DD4B}"/>
    <dgm:cxn modelId="{F97E1A8C-D64F-4FBE-A51A-20D58CE06B51}" type="presOf" srcId="{8A47B704-417A-4A3A-99AF-6D9F3C363352}" destId="{C4D5E494-2074-4D78-9223-CC5237B295B3}" srcOrd="0" destOrd="0" presId="urn:microsoft.com/office/officeart/2005/8/layout/vList2"/>
    <dgm:cxn modelId="{C136B0B3-5040-49E2-B212-0769A8062DE8}" type="presOf" srcId="{8502C0D4-4DF0-4305-BE22-6D485F635F71}" destId="{3EB037FD-3DBA-4C3C-A957-51F6253DFA63}" srcOrd="0" destOrd="0" presId="urn:microsoft.com/office/officeart/2005/8/layout/vList2"/>
    <dgm:cxn modelId="{D87BA7D6-B3E2-4533-80DB-AC6741509DE1}" srcId="{8A47B704-417A-4A3A-99AF-6D9F3C363352}" destId="{768B1F67-B807-49CC-8C1C-1F252F341049}" srcOrd="1" destOrd="0" parTransId="{3F845182-1E33-4F58-973A-8911AA8196FD}" sibTransId="{33922BD8-76E8-43C5-8355-C357439B330B}"/>
    <dgm:cxn modelId="{8404274B-4E19-4D80-9E76-D0D1C3A7B070}" type="presParOf" srcId="{C4D5E494-2074-4D78-9223-CC5237B295B3}" destId="{3EB037FD-3DBA-4C3C-A957-51F6253DFA63}" srcOrd="0" destOrd="0" presId="urn:microsoft.com/office/officeart/2005/8/layout/vList2"/>
    <dgm:cxn modelId="{509F58F3-8916-4FAB-B352-9AD68B8413A0}" type="presParOf" srcId="{C4D5E494-2074-4D78-9223-CC5237B295B3}" destId="{EB8E9EFD-AB9D-45A8-94C2-9748D1F0E157}" srcOrd="1" destOrd="0" presId="urn:microsoft.com/office/officeart/2005/8/layout/vList2"/>
    <dgm:cxn modelId="{EC38D900-C11E-43A0-8625-7BAE80B6E2BF}" type="presParOf" srcId="{C4D5E494-2074-4D78-9223-CC5237B295B3}" destId="{A7BACE97-EAF0-4B85-A76A-13A6C7621605}"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02C17D-3403-4B65-AFC1-A77E9FF820B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82449808-4DD0-41D9-B6AB-C194E5E53D5E}">
      <dgm:prSet/>
      <dgm:spPr>
        <a:solidFill>
          <a:schemeClr val="bg1">
            <a:lumMod val="75000"/>
          </a:schemeClr>
        </a:solidFill>
      </dgm:spPr>
      <dgm:t>
        <a:bodyPr/>
        <a:lstStyle/>
        <a:p>
          <a:r>
            <a:rPr lang="tr-TR" b="1" dirty="0">
              <a:solidFill>
                <a:srgbClr val="0C0D0D"/>
              </a:solidFill>
            </a:rPr>
            <a:t>Toplumsal sorumluluk dersi kapsamında ebelik öğrencileri tarafından topluma yönelik eğitimler verilmektedir. </a:t>
          </a:r>
        </a:p>
      </dgm:t>
    </dgm:pt>
    <dgm:pt modelId="{F010A986-ADF4-43AC-9598-B019CA5F4CCA}" type="parTrans" cxnId="{AB8FE1BB-42CD-444A-8993-0D5F258BD6DB}">
      <dgm:prSet/>
      <dgm:spPr/>
      <dgm:t>
        <a:bodyPr/>
        <a:lstStyle/>
        <a:p>
          <a:endParaRPr lang="tr-TR"/>
        </a:p>
      </dgm:t>
    </dgm:pt>
    <dgm:pt modelId="{E16E86F4-D109-4EC3-8C54-4D443345DDC6}" type="sibTrans" cxnId="{AB8FE1BB-42CD-444A-8993-0D5F258BD6DB}">
      <dgm:prSet/>
      <dgm:spPr/>
      <dgm:t>
        <a:bodyPr/>
        <a:lstStyle/>
        <a:p>
          <a:endParaRPr lang="tr-TR"/>
        </a:p>
      </dgm:t>
    </dgm:pt>
    <dgm:pt modelId="{0F01EDA5-753C-4457-81DB-7EFF7D760C9C}" type="pres">
      <dgm:prSet presAssocID="{6602C17D-3403-4B65-AFC1-A77E9FF820B8}" presName="linear" presStyleCnt="0">
        <dgm:presLayoutVars>
          <dgm:animLvl val="lvl"/>
          <dgm:resizeHandles val="exact"/>
        </dgm:presLayoutVars>
      </dgm:prSet>
      <dgm:spPr/>
    </dgm:pt>
    <dgm:pt modelId="{4DC08158-3206-40A9-85DB-1E1EEC7C7AD2}" type="pres">
      <dgm:prSet presAssocID="{82449808-4DD0-41D9-B6AB-C194E5E53D5E}" presName="parentText" presStyleLbl="node1" presStyleIdx="0" presStyleCnt="1" custLinFactNeighborX="-4706" custLinFactNeighborY="-4154">
        <dgm:presLayoutVars>
          <dgm:chMax val="0"/>
          <dgm:bulletEnabled val="1"/>
        </dgm:presLayoutVars>
      </dgm:prSet>
      <dgm:spPr/>
    </dgm:pt>
  </dgm:ptLst>
  <dgm:cxnLst>
    <dgm:cxn modelId="{16C2A90A-1106-4689-9A69-97DEFBC28300}" type="presOf" srcId="{82449808-4DD0-41D9-B6AB-C194E5E53D5E}" destId="{4DC08158-3206-40A9-85DB-1E1EEC7C7AD2}" srcOrd="0" destOrd="0" presId="urn:microsoft.com/office/officeart/2005/8/layout/vList2"/>
    <dgm:cxn modelId="{AB8FE1BB-42CD-444A-8993-0D5F258BD6DB}" srcId="{6602C17D-3403-4B65-AFC1-A77E9FF820B8}" destId="{82449808-4DD0-41D9-B6AB-C194E5E53D5E}" srcOrd="0" destOrd="0" parTransId="{F010A986-ADF4-43AC-9598-B019CA5F4CCA}" sibTransId="{E16E86F4-D109-4EC3-8C54-4D443345DDC6}"/>
    <dgm:cxn modelId="{1489F6F3-CD87-4BCD-8E47-5770744C2742}" type="presOf" srcId="{6602C17D-3403-4B65-AFC1-A77E9FF820B8}" destId="{0F01EDA5-753C-4457-81DB-7EFF7D760C9C}" srcOrd="0" destOrd="0" presId="urn:microsoft.com/office/officeart/2005/8/layout/vList2"/>
    <dgm:cxn modelId="{D7789D68-1A3E-4E67-8DF5-48F86E178F6E}" type="presParOf" srcId="{0F01EDA5-753C-4457-81DB-7EFF7D760C9C}" destId="{4DC08158-3206-40A9-85DB-1E1EEC7C7AD2}"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139B66-4505-462F-86E6-13C9CC49F1E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6755BCF5-5E84-4221-8FEA-E1EF728D6896}">
      <dgm:prSet/>
      <dgm:spPr>
        <a:solidFill>
          <a:schemeClr val="bg1">
            <a:lumMod val="75000"/>
          </a:schemeClr>
        </a:solidFill>
      </dgm:spPr>
      <dgm:t>
        <a:bodyPr/>
        <a:lstStyle/>
        <a:p>
          <a:r>
            <a:rPr lang="tr-TR" b="1" dirty="0">
              <a:solidFill>
                <a:srgbClr val="0C0D0D"/>
              </a:solidFill>
            </a:rPr>
            <a:t>Öğrencilerin mesleki alan dışındaki gelişimlerini desteklemek amacıyla öğrenci kulüpleri ile sosyal etkinlikler (doğa yürüyüşü, seramik) düzenlendi</a:t>
          </a:r>
        </a:p>
      </dgm:t>
    </dgm:pt>
    <dgm:pt modelId="{59E8F2A9-A25E-4AD8-A58C-EB6D53E6DC5C}" type="parTrans" cxnId="{7E52238D-2106-48E2-8FEB-7C2A99F3CFF8}">
      <dgm:prSet/>
      <dgm:spPr/>
      <dgm:t>
        <a:bodyPr/>
        <a:lstStyle/>
        <a:p>
          <a:endParaRPr lang="tr-TR"/>
        </a:p>
      </dgm:t>
    </dgm:pt>
    <dgm:pt modelId="{A8E1D2B9-3CB5-413D-AF48-0FC8DF36E7ED}" type="sibTrans" cxnId="{7E52238D-2106-48E2-8FEB-7C2A99F3CFF8}">
      <dgm:prSet/>
      <dgm:spPr/>
      <dgm:t>
        <a:bodyPr/>
        <a:lstStyle/>
        <a:p>
          <a:endParaRPr lang="tr-TR"/>
        </a:p>
      </dgm:t>
    </dgm:pt>
    <dgm:pt modelId="{0565EE1A-FD1E-4DD7-9C6A-5D4301606BBB}" type="pres">
      <dgm:prSet presAssocID="{23139B66-4505-462F-86E6-13C9CC49F1E7}" presName="linear" presStyleCnt="0">
        <dgm:presLayoutVars>
          <dgm:animLvl val="lvl"/>
          <dgm:resizeHandles val="exact"/>
        </dgm:presLayoutVars>
      </dgm:prSet>
      <dgm:spPr/>
    </dgm:pt>
    <dgm:pt modelId="{7E651CF6-7692-470E-A7D8-173CE4E48EC3}" type="pres">
      <dgm:prSet presAssocID="{6755BCF5-5E84-4221-8FEA-E1EF728D6896}" presName="parentText" presStyleLbl="node1" presStyleIdx="0" presStyleCnt="1">
        <dgm:presLayoutVars>
          <dgm:chMax val="0"/>
          <dgm:bulletEnabled val="1"/>
        </dgm:presLayoutVars>
      </dgm:prSet>
      <dgm:spPr/>
    </dgm:pt>
  </dgm:ptLst>
  <dgm:cxnLst>
    <dgm:cxn modelId="{3151865D-88AA-417F-AB96-F8470615DB91}" type="presOf" srcId="{23139B66-4505-462F-86E6-13C9CC49F1E7}" destId="{0565EE1A-FD1E-4DD7-9C6A-5D4301606BBB}" srcOrd="0" destOrd="0" presId="urn:microsoft.com/office/officeart/2005/8/layout/vList2"/>
    <dgm:cxn modelId="{7E52238D-2106-48E2-8FEB-7C2A99F3CFF8}" srcId="{23139B66-4505-462F-86E6-13C9CC49F1E7}" destId="{6755BCF5-5E84-4221-8FEA-E1EF728D6896}" srcOrd="0" destOrd="0" parTransId="{59E8F2A9-A25E-4AD8-A58C-EB6D53E6DC5C}" sibTransId="{A8E1D2B9-3CB5-413D-AF48-0FC8DF36E7ED}"/>
    <dgm:cxn modelId="{994FA3D8-D58B-44C3-AEA1-D696AF2CB216}" type="presOf" srcId="{6755BCF5-5E84-4221-8FEA-E1EF728D6896}" destId="{7E651CF6-7692-470E-A7D8-173CE4E48EC3}" srcOrd="0" destOrd="0" presId="urn:microsoft.com/office/officeart/2005/8/layout/vList2"/>
    <dgm:cxn modelId="{4BDEC1F7-EE35-4AAC-9512-CCC58D6F9447}" type="presParOf" srcId="{0565EE1A-FD1E-4DD7-9C6A-5D4301606BBB}" destId="{7E651CF6-7692-470E-A7D8-173CE4E48EC3}"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5AC479-4580-4CAC-8B2F-1E87B652570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F9699FF3-9DBB-45EC-AD13-72BEC8F6DA7B}">
      <dgm:prSet/>
      <dgm:spPr>
        <a:solidFill>
          <a:schemeClr val="bg1">
            <a:lumMod val="75000"/>
          </a:schemeClr>
        </a:solidFill>
      </dgm:spPr>
      <dgm:t>
        <a:bodyPr/>
        <a:lstStyle/>
        <a:p>
          <a:r>
            <a:rPr lang="tr-TR" b="1" i="0" baseline="0" dirty="0">
              <a:solidFill>
                <a:srgbClr val="0C0D0D"/>
              </a:solidFill>
            </a:rPr>
            <a:t>Varoluşa Tanık Ebelik Kulübü olarak başlattığımız yardım kampanyası sonucunda 6 şubat depreminden etkilenen gebeler için gebe çantası hazırladık ve yaklaşık 20 gebemize ulaştırdık.</a:t>
          </a:r>
          <a:endParaRPr lang="tr-TR" b="1" dirty="0">
            <a:solidFill>
              <a:srgbClr val="0C0D0D"/>
            </a:solidFill>
          </a:endParaRPr>
        </a:p>
      </dgm:t>
    </dgm:pt>
    <dgm:pt modelId="{978CA081-CE55-478C-9404-4329EB1195DD}" type="parTrans" cxnId="{C8D6E642-9C69-46E9-BAFD-5E89499E3C87}">
      <dgm:prSet/>
      <dgm:spPr/>
      <dgm:t>
        <a:bodyPr/>
        <a:lstStyle/>
        <a:p>
          <a:endParaRPr lang="tr-TR"/>
        </a:p>
      </dgm:t>
    </dgm:pt>
    <dgm:pt modelId="{9BC5D4ED-59D8-4053-83FA-A3B24EC92E0D}" type="sibTrans" cxnId="{C8D6E642-9C69-46E9-BAFD-5E89499E3C87}">
      <dgm:prSet/>
      <dgm:spPr/>
      <dgm:t>
        <a:bodyPr/>
        <a:lstStyle/>
        <a:p>
          <a:endParaRPr lang="tr-TR"/>
        </a:p>
      </dgm:t>
    </dgm:pt>
    <dgm:pt modelId="{C3C4103D-F176-4799-A4E6-F38E58F329CC}" type="pres">
      <dgm:prSet presAssocID="{0C5AC479-4580-4CAC-8B2F-1E87B652570D}" presName="linear" presStyleCnt="0">
        <dgm:presLayoutVars>
          <dgm:animLvl val="lvl"/>
          <dgm:resizeHandles val="exact"/>
        </dgm:presLayoutVars>
      </dgm:prSet>
      <dgm:spPr/>
    </dgm:pt>
    <dgm:pt modelId="{79F9B5C2-EBA5-4951-88AE-4907A2FA70C7}" type="pres">
      <dgm:prSet presAssocID="{F9699FF3-9DBB-45EC-AD13-72BEC8F6DA7B}" presName="parentText" presStyleLbl="node1" presStyleIdx="0" presStyleCnt="1">
        <dgm:presLayoutVars>
          <dgm:chMax val="0"/>
          <dgm:bulletEnabled val="1"/>
        </dgm:presLayoutVars>
      </dgm:prSet>
      <dgm:spPr/>
    </dgm:pt>
  </dgm:ptLst>
  <dgm:cxnLst>
    <dgm:cxn modelId="{C8D6E642-9C69-46E9-BAFD-5E89499E3C87}" srcId="{0C5AC479-4580-4CAC-8B2F-1E87B652570D}" destId="{F9699FF3-9DBB-45EC-AD13-72BEC8F6DA7B}" srcOrd="0" destOrd="0" parTransId="{978CA081-CE55-478C-9404-4329EB1195DD}" sibTransId="{9BC5D4ED-59D8-4053-83FA-A3B24EC92E0D}"/>
    <dgm:cxn modelId="{439AA680-BF87-4F3E-BB1A-A45D73529DB9}" type="presOf" srcId="{0C5AC479-4580-4CAC-8B2F-1E87B652570D}" destId="{C3C4103D-F176-4799-A4E6-F38E58F329CC}" srcOrd="0" destOrd="0" presId="urn:microsoft.com/office/officeart/2005/8/layout/vList2"/>
    <dgm:cxn modelId="{D762A18A-9EDD-4D81-A266-37F4CAB2CB80}" type="presOf" srcId="{F9699FF3-9DBB-45EC-AD13-72BEC8F6DA7B}" destId="{79F9B5C2-EBA5-4951-88AE-4907A2FA70C7}" srcOrd="0" destOrd="0" presId="urn:microsoft.com/office/officeart/2005/8/layout/vList2"/>
    <dgm:cxn modelId="{42CB4B7B-0F64-468A-B65F-B7DBD35683FF}" type="presParOf" srcId="{C3C4103D-F176-4799-A4E6-F38E58F329CC}" destId="{79F9B5C2-EBA5-4951-88AE-4907A2FA70C7}"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796056-7961-49E5-9BBC-D5B11959A86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B3BA4033-6A51-4C7B-AB0A-C09D1B14FAE3}">
      <dgm:prSet custT="1"/>
      <dgm:spPr>
        <a:solidFill>
          <a:schemeClr val="bg1">
            <a:lumMod val="75000"/>
          </a:schemeClr>
        </a:solidFill>
      </dgm:spPr>
      <dgm:t>
        <a:bodyPr/>
        <a:lstStyle/>
        <a:p>
          <a:r>
            <a:rPr lang="tr-TR" sz="2400" b="1" dirty="0">
              <a:solidFill>
                <a:srgbClr val="0C0D0D"/>
              </a:solidFill>
            </a:rPr>
            <a:t>Eğitim- öğretim motivasyonunu yükseltmek amacıyla öğrencilere sosyal etkinlik (kahvaltı) düzenlendi</a:t>
          </a:r>
        </a:p>
      </dgm:t>
    </dgm:pt>
    <dgm:pt modelId="{2E4C57FA-6368-4BA4-A720-221FA5A1679C}" type="parTrans" cxnId="{C229E8D2-789A-4A41-9899-13122A6D8FDC}">
      <dgm:prSet/>
      <dgm:spPr/>
      <dgm:t>
        <a:bodyPr/>
        <a:lstStyle/>
        <a:p>
          <a:endParaRPr lang="tr-TR"/>
        </a:p>
      </dgm:t>
    </dgm:pt>
    <dgm:pt modelId="{5E1E7F6F-A2F1-4F31-98BC-000369A3FA65}" type="sibTrans" cxnId="{C229E8D2-789A-4A41-9899-13122A6D8FDC}">
      <dgm:prSet/>
      <dgm:spPr/>
      <dgm:t>
        <a:bodyPr/>
        <a:lstStyle/>
        <a:p>
          <a:endParaRPr lang="tr-TR"/>
        </a:p>
      </dgm:t>
    </dgm:pt>
    <dgm:pt modelId="{143FE729-77DB-4154-9A6A-22F12FEF8684}" type="pres">
      <dgm:prSet presAssocID="{F3796056-7961-49E5-9BBC-D5B11959A867}" presName="linear" presStyleCnt="0">
        <dgm:presLayoutVars>
          <dgm:animLvl val="lvl"/>
          <dgm:resizeHandles val="exact"/>
        </dgm:presLayoutVars>
      </dgm:prSet>
      <dgm:spPr/>
    </dgm:pt>
    <dgm:pt modelId="{2FADC8B8-3B40-49C8-8E30-972D783F6934}" type="pres">
      <dgm:prSet presAssocID="{B3BA4033-6A51-4C7B-AB0A-C09D1B14FAE3}" presName="parentText" presStyleLbl="node1" presStyleIdx="0" presStyleCnt="1">
        <dgm:presLayoutVars>
          <dgm:chMax val="0"/>
          <dgm:bulletEnabled val="1"/>
        </dgm:presLayoutVars>
      </dgm:prSet>
      <dgm:spPr/>
    </dgm:pt>
  </dgm:ptLst>
  <dgm:cxnLst>
    <dgm:cxn modelId="{F62D8584-1F3E-4309-9F35-F1EA251F9246}" type="presOf" srcId="{B3BA4033-6A51-4C7B-AB0A-C09D1B14FAE3}" destId="{2FADC8B8-3B40-49C8-8E30-972D783F6934}" srcOrd="0" destOrd="0" presId="urn:microsoft.com/office/officeart/2005/8/layout/vList2"/>
    <dgm:cxn modelId="{B9664E9A-F62D-4F3F-9F9E-D6E35EED8BB3}" type="presOf" srcId="{F3796056-7961-49E5-9BBC-D5B11959A867}" destId="{143FE729-77DB-4154-9A6A-22F12FEF8684}" srcOrd="0" destOrd="0" presId="urn:microsoft.com/office/officeart/2005/8/layout/vList2"/>
    <dgm:cxn modelId="{C229E8D2-789A-4A41-9899-13122A6D8FDC}" srcId="{F3796056-7961-49E5-9BBC-D5B11959A867}" destId="{B3BA4033-6A51-4C7B-AB0A-C09D1B14FAE3}" srcOrd="0" destOrd="0" parTransId="{2E4C57FA-6368-4BA4-A720-221FA5A1679C}" sibTransId="{5E1E7F6F-A2F1-4F31-98BC-000369A3FA65}"/>
    <dgm:cxn modelId="{F3F50614-DC2E-4C29-A8E3-4C637A381E51}" type="presParOf" srcId="{143FE729-77DB-4154-9A6A-22F12FEF8684}" destId="{2FADC8B8-3B40-49C8-8E30-972D783F6934}"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D43B9-144B-4BF9-9E59-B953A2D6A9EE}">
      <dsp:nvSpPr>
        <dsp:cNvPr id="0" name=""/>
        <dsp:cNvSpPr/>
      </dsp:nvSpPr>
      <dsp:spPr>
        <a:xfrm>
          <a:off x="0" y="14884"/>
          <a:ext cx="7137089" cy="1085760"/>
        </a:xfrm>
        <a:prstGeom prst="roundRect">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kern="1200">
              <a:solidFill>
                <a:srgbClr val="0C0D0D"/>
              </a:solidFill>
            </a:rPr>
            <a:t>KYS İÇ DENETİM BAŞARI PUANIMIZ %98</a:t>
          </a:r>
          <a:endParaRPr lang="tr-TR" sz="2000" b="1" kern="1200" dirty="0">
            <a:solidFill>
              <a:srgbClr val="0C0D0D"/>
            </a:solidFill>
          </a:endParaRPr>
        </a:p>
      </dsp:txBody>
      <dsp:txXfrm>
        <a:off x="53002" y="67886"/>
        <a:ext cx="7031085" cy="979756"/>
      </dsp:txXfrm>
    </dsp:sp>
    <dsp:sp modelId="{233707D1-ACF5-4F1E-B08D-7A45B09C384A}">
      <dsp:nvSpPr>
        <dsp:cNvPr id="0" name=""/>
        <dsp:cNvSpPr/>
      </dsp:nvSpPr>
      <dsp:spPr>
        <a:xfrm>
          <a:off x="0" y="1267684"/>
          <a:ext cx="7137089" cy="1085760"/>
        </a:xfrm>
        <a:prstGeom prst="roundRect">
          <a:avLst/>
        </a:prstGeom>
        <a:solidFill>
          <a:schemeClr val="bg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kern="1200">
              <a:solidFill>
                <a:srgbClr val="0C0D0D"/>
              </a:solidFill>
            </a:rPr>
            <a:t>Bütün kalite süreçleri bölüm çalışanları tarafından gözden geçirilecektir.</a:t>
          </a:r>
        </a:p>
      </dsp:txBody>
      <dsp:txXfrm>
        <a:off x="53002" y="1320686"/>
        <a:ext cx="7031085" cy="979756"/>
      </dsp:txXfrm>
    </dsp:sp>
    <dsp:sp modelId="{9D583420-F84D-46E0-9B9F-37FFD2FB5F13}">
      <dsp:nvSpPr>
        <dsp:cNvPr id="0" name=""/>
        <dsp:cNvSpPr/>
      </dsp:nvSpPr>
      <dsp:spPr>
        <a:xfrm>
          <a:off x="0" y="2520484"/>
          <a:ext cx="7137089" cy="1085760"/>
        </a:xfrm>
        <a:prstGeom prst="roundRect">
          <a:avLst/>
        </a:prstGeom>
        <a:solidFill>
          <a:schemeClr val="bg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C0D0D"/>
              </a:solidFill>
            </a:rPr>
            <a:t>İç denetim önerileri bölüm kalite süreçlerinin geliştirilmesinde faydalı olacaktır.</a:t>
          </a:r>
        </a:p>
      </dsp:txBody>
      <dsp:txXfrm>
        <a:off x="53002" y="2573486"/>
        <a:ext cx="7031085" cy="9797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FC40A-0E76-47D1-8C11-4155C3BB6C31}">
      <dsp:nvSpPr>
        <dsp:cNvPr id="0" name=""/>
        <dsp:cNvSpPr/>
      </dsp:nvSpPr>
      <dsp:spPr>
        <a:xfrm>
          <a:off x="0" y="489"/>
          <a:ext cx="8299939" cy="11449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A001BA-100D-423E-9661-F8EABA87B39F}">
      <dsp:nvSpPr>
        <dsp:cNvPr id="0" name=""/>
        <dsp:cNvSpPr/>
      </dsp:nvSpPr>
      <dsp:spPr>
        <a:xfrm>
          <a:off x="346340" y="258097"/>
          <a:ext cx="629709" cy="6297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16C96-51D0-4FE1-ADDA-EB7A9BE9D330}">
      <dsp:nvSpPr>
        <dsp:cNvPr id="0" name=""/>
        <dsp:cNvSpPr/>
      </dsp:nvSpPr>
      <dsp:spPr>
        <a:xfrm>
          <a:off x="1322390" y="489"/>
          <a:ext cx="6977548" cy="1144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71" tIns="121171" rIns="121171" bIns="121171" numCol="1" spcCol="1270" anchor="ctr" anchorCtr="0">
          <a:noAutofit/>
        </a:bodyPr>
        <a:lstStyle/>
        <a:p>
          <a:pPr marL="0" lvl="0" indent="0" algn="l" defTabSz="844550">
            <a:lnSpc>
              <a:spcPct val="100000"/>
            </a:lnSpc>
            <a:spcBef>
              <a:spcPct val="0"/>
            </a:spcBef>
            <a:spcAft>
              <a:spcPct val="35000"/>
            </a:spcAft>
            <a:buNone/>
          </a:pPr>
          <a:r>
            <a:rPr lang="tr-TR" sz="1900" i="0" kern="1200" dirty="0">
              <a:solidFill>
                <a:srgbClr val="0C0D0D"/>
              </a:solidFill>
            </a:rPr>
            <a:t>Kalite süreçlerinde tüm akademik personel görev almakta ve sürece hakimiyeti sağlanmaktadır.</a:t>
          </a:r>
          <a:endParaRPr lang="en-US" sz="1900" kern="1200" dirty="0">
            <a:solidFill>
              <a:srgbClr val="0C0D0D"/>
            </a:solidFill>
          </a:endParaRPr>
        </a:p>
      </dsp:txBody>
      <dsp:txXfrm>
        <a:off x="1322390" y="489"/>
        <a:ext cx="6977548" cy="1144926"/>
      </dsp:txXfrm>
    </dsp:sp>
    <dsp:sp modelId="{518B7291-5F1D-4383-A17D-0980684FB3FC}">
      <dsp:nvSpPr>
        <dsp:cNvPr id="0" name=""/>
        <dsp:cNvSpPr/>
      </dsp:nvSpPr>
      <dsp:spPr>
        <a:xfrm>
          <a:off x="0" y="1431648"/>
          <a:ext cx="8299939" cy="11449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FE3DA7-DB49-4AFD-B246-808469F8F878}">
      <dsp:nvSpPr>
        <dsp:cNvPr id="0" name=""/>
        <dsp:cNvSpPr/>
      </dsp:nvSpPr>
      <dsp:spPr>
        <a:xfrm>
          <a:off x="346340" y="1689256"/>
          <a:ext cx="629709" cy="6297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8C5DA6-14FE-4285-BD5E-BE68509E806A}">
      <dsp:nvSpPr>
        <dsp:cNvPr id="0" name=""/>
        <dsp:cNvSpPr/>
      </dsp:nvSpPr>
      <dsp:spPr>
        <a:xfrm>
          <a:off x="1322390" y="1431648"/>
          <a:ext cx="6977548" cy="1144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71" tIns="121171" rIns="121171" bIns="121171" numCol="1" spcCol="1270" anchor="ctr" anchorCtr="0">
          <a:noAutofit/>
        </a:bodyPr>
        <a:lstStyle/>
        <a:p>
          <a:pPr marL="0" lvl="0" indent="0" algn="l" defTabSz="844550">
            <a:lnSpc>
              <a:spcPct val="100000"/>
            </a:lnSpc>
            <a:spcBef>
              <a:spcPct val="0"/>
            </a:spcBef>
            <a:spcAft>
              <a:spcPct val="35000"/>
            </a:spcAft>
            <a:buNone/>
          </a:pPr>
          <a:r>
            <a:rPr lang="tr-TR" sz="1900" kern="1200" dirty="0">
              <a:solidFill>
                <a:srgbClr val="0C0D0D"/>
              </a:solidFill>
            </a:rPr>
            <a:t>Her yıl koordinatörlük ve komisyonların görev tanımları gözden geçirilmekte ve her akademik personelin ulaşımına sunulmaktadır.</a:t>
          </a:r>
          <a:endParaRPr lang="en-US" sz="1900" kern="1200" dirty="0">
            <a:solidFill>
              <a:srgbClr val="0C0D0D"/>
            </a:solidFill>
          </a:endParaRPr>
        </a:p>
      </dsp:txBody>
      <dsp:txXfrm>
        <a:off x="1322390" y="1431648"/>
        <a:ext cx="6977548" cy="1144926"/>
      </dsp:txXfrm>
    </dsp:sp>
    <dsp:sp modelId="{BBF468A8-52F3-4C36-9252-21D60D973351}">
      <dsp:nvSpPr>
        <dsp:cNvPr id="0" name=""/>
        <dsp:cNvSpPr/>
      </dsp:nvSpPr>
      <dsp:spPr>
        <a:xfrm>
          <a:off x="0" y="2862806"/>
          <a:ext cx="8299939" cy="11449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E530E2-164E-460F-8F02-55032C83C02E}">
      <dsp:nvSpPr>
        <dsp:cNvPr id="0" name=""/>
        <dsp:cNvSpPr/>
      </dsp:nvSpPr>
      <dsp:spPr>
        <a:xfrm>
          <a:off x="346340" y="3120415"/>
          <a:ext cx="629709" cy="6297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6DFDF0-AEA0-4495-A86E-6E99CE234CEE}">
      <dsp:nvSpPr>
        <dsp:cNvPr id="0" name=""/>
        <dsp:cNvSpPr/>
      </dsp:nvSpPr>
      <dsp:spPr>
        <a:xfrm>
          <a:off x="1322390" y="2862806"/>
          <a:ext cx="6977548" cy="1144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71" tIns="121171" rIns="121171" bIns="121171" numCol="1" spcCol="1270" anchor="ctr" anchorCtr="0">
          <a:noAutofit/>
        </a:bodyPr>
        <a:lstStyle/>
        <a:p>
          <a:pPr marL="0" lvl="0" indent="0" algn="l" defTabSz="844550">
            <a:lnSpc>
              <a:spcPct val="100000"/>
            </a:lnSpc>
            <a:spcBef>
              <a:spcPct val="0"/>
            </a:spcBef>
            <a:spcAft>
              <a:spcPct val="35000"/>
            </a:spcAft>
            <a:buNone/>
          </a:pPr>
          <a:r>
            <a:rPr lang="tr-TR" sz="1900" kern="1200" dirty="0">
              <a:solidFill>
                <a:srgbClr val="0C0D0D"/>
              </a:solidFill>
            </a:rPr>
            <a:t>Müfredattaki derslerin izlenceleri, ders sunumları, sınav soru havuzları her öğretim elemanı tarafından L klasörüne yedeklenmekte ve ortak kullanıma sunulmaktadır.</a:t>
          </a:r>
          <a:endParaRPr lang="en-US" sz="1900" kern="1200" dirty="0">
            <a:solidFill>
              <a:srgbClr val="0C0D0D"/>
            </a:solidFill>
          </a:endParaRPr>
        </a:p>
      </dsp:txBody>
      <dsp:txXfrm>
        <a:off x="1322390" y="2862806"/>
        <a:ext cx="6977548" cy="11449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EB91D-D9A0-4399-81DD-B8DFF81EC589}">
      <dsp:nvSpPr>
        <dsp:cNvPr id="0" name=""/>
        <dsp:cNvSpPr/>
      </dsp:nvSpPr>
      <dsp:spPr>
        <a:xfrm>
          <a:off x="0" y="487"/>
          <a:ext cx="7482036" cy="11405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C0549A-D2DB-4661-836A-EF2D400009BF}">
      <dsp:nvSpPr>
        <dsp:cNvPr id="0" name=""/>
        <dsp:cNvSpPr/>
      </dsp:nvSpPr>
      <dsp:spPr>
        <a:xfrm>
          <a:off x="345009" y="257106"/>
          <a:ext cx="627289" cy="6272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393A28-4026-4A3D-9728-B13164CD251E}">
      <dsp:nvSpPr>
        <dsp:cNvPr id="0" name=""/>
        <dsp:cNvSpPr/>
      </dsp:nvSpPr>
      <dsp:spPr>
        <a:xfrm>
          <a:off x="1317308" y="487"/>
          <a:ext cx="6164727" cy="114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706" tIns="120706" rIns="120706" bIns="120706" numCol="1" spcCol="1270" anchor="ctr" anchorCtr="0">
          <a:noAutofit/>
        </a:bodyPr>
        <a:lstStyle/>
        <a:p>
          <a:pPr marL="0" lvl="0" indent="0" algn="l" defTabSz="977900">
            <a:lnSpc>
              <a:spcPct val="100000"/>
            </a:lnSpc>
            <a:spcBef>
              <a:spcPct val="0"/>
            </a:spcBef>
            <a:spcAft>
              <a:spcPct val="35000"/>
            </a:spcAft>
            <a:buNone/>
          </a:pPr>
          <a:r>
            <a:rPr lang="tr-TR" sz="2200" kern="1200" dirty="0">
              <a:solidFill>
                <a:srgbClr val="0C0D0D"/>
              </a:solidFill>
            </a:rPr>
            <a:t>Bölümdeki akademik kadro sayısının artırılması.</a:t>
          </a:r>
          <a:endParaRPr lang="en-US" sz="2200" kern="1200" dirty="0">
            <a:solidFill>
              <a:srgbClr val="0C0D0D"/>
            </a:solidFill>
          </a:endParaRPr>
        </a:p>
      </dsp:txBody>
      <dsp:txXfrm>
        <a:off x="1317308" y="487"/>
        <a:ext cx="6164727" cy="1140527"/>
      </dsp:txXfrm>
    </dsp:sp>
    <dsp:sp modelId="{DD2D712B-25F1-46EA-A451-6DED5CC1C6DC}">
      <dsp:nvSpPr>
        <dsp:cNvPr id="0" name=""/>
        <dsp:cNvSpPr/>
      </dsp:nvSpPr>
      <dsp:spPr>
        <a:xfrm>
          <a:off x="0" y="1426146"/>
          <a:ext cx="7482036" cy="11405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EE32B5-8A6F-4623-BD5E-860CC1D83B86}">
      <dsp:nvSpPr>
        <dsp:cNvPr id="0" name=""/>
        <dsp:cNvSpPr/>
      </dsp:nvSpPr>
      <dsp:spPr>
        <a:xfrm>
          <a:off x="345009" y="1682765"/>
          <a:ext cx="627289" cy="6272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6FE651-238D-4155-93C5-09B784DB2BB1}">
      <dsp:nvSpPr>
        <dsp:cNvPr id="0" name=""/>
        <dsp:cNvSpPr/>
      </dsp:nvSpPr>
      <dsp:spPr>
        <a:xfrm>
          <a:off x="1317308" y="1426146"/>
          <a:ext cx="6164727" cy="114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706" tIns="120706" rIns="120706" bIns="120706" numCol="1" spcCol="1270" anchor="ctr" anchorCtr="0">
          <a:noAutofit/>
        </a:bodyPr>
        <a:lstStyle/>
        <a:p>
          <a:pPr marL="0" lvl="0" indent="0" algn="l" defTabSz="977900">
            <a:lnSpc>
              <a:spcPct val="100000"/>
            </a:lnSpc>
            <a:spcBef>
              <a:spcPct val="0"/>
            </a:spcBef>
            <a:spcAft>
              <a:spcPct val="35000"/>
            </a:spcAft>
            <a:buNone/>
          </a:pPr>
          <a:r>
            <a:rPr lang="tr-TR" sz="2200" kern="1200" dirty="0">
              <a:solidFill>
                <a:srgbClr val="0C0D0D"/>
              </a:solidFill>
            </a:rPr>
            <a:t>Lisansüstü eğitimin başlaması.</a:t>
          </a:r>
          <a:endParaRPr lang="en-US" sz="2200" kern="1200" dirty="0">
            <a:solidFill>
              <a:srgbClr val="0C0D0D"/>
            </a:solidFill>
          </a:endParaRPr>
        </a:p>
      </dsp:txBody>
      <dsp:txXfrm>
        <a:off x="1317308" y="1426146"/>
        <a:ext cx="6164727" cy="1140527"/>
      </dsp:txXfrm>
    </dsp:sp>
    <dsp:sp modelId="{1BE5E55F-407A-4A25-9A84-65BCA6C2524B}">
      <dsp:nvSpPr>
        <dsp:cNvPr id="0" name=""/>
        <dsp:cNvSpPr/>
      </dsp:nvSpPr>
      <dsp:spPr>
        <a:xfrm>
          <a:off x="0" y="2851805"/>
          <a:ext cx="7482036" cy="11405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2CE186-648E-414D-8980-15CA7869B098}">
      <dsp:nvSpPr>
        <dsp:cNvPr id="0" name=""/>
        <dsp:cNvSpPr/>
      </dsp:nvSpPr>
      <dsp:spPr>
        <a:xfrm>
          <a:off x="345009" y="3108424"/>
          <a:ext cx="627289" cy="6272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E2F06A-B502-4BAB-B8CA-CA41A267A541}">
      <dsp:nvSpPr>
        <dsp:cNvPr id="0" name=""/>
        <dsp:cNvSpPr/>
      </dsp:nvSpPr>
      <dsp:spPr>
        <a:xfrm>
          <a:off x="1317308" y="2851805"/>
          <a:ext cx="6164727" cy="114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706" tIns="120706" rIns="120706" bIns="120706" numCol="1" spcCol="1270" anchor="ctr" anchorCtr="0">
          <a:noAutofit/>
        </a:bodyPr>
        <a:lstStyle/>
        <a:p>
          <a:pPr marL="0" lvl="0" indent="0" algn="l" defTabSz="977900">
            <a:lnSpc>
              <a:spcPct val="100000"/>
            </a:lnSpc>
            <a:spcBef>
              <a:spcPct val="0"/>
            </a:spcBef>
            <a:spcAft>
              <a:spcPct val="35000"/>
            </a:spcAft>
            <a:buNone/>
          </a:pPr>
          <a:r>
            <a:rPr lang="tr-TR" sz="2200" kern="1200" dirty="0">
              <a:solidFill>
                <a:srgbClr val="0C0D0D"/>
              </a:solidFill>
            </a:rPr>
            <a:t>Dış paydaşlarla üniversitenin ve bölümün tanınırlığı için yeni eğitim ve projelerin düzenlenmesi.</a:t>
          </a:r>
          <a:endParaRPr lang="en-US" sz="2200" kern="1200" dirty="0">
            <a:solidFill>
              <a:srgbClr val="0C0D0D"/>
            </a:solidFill>
          </a:endParaRPr>
        </a:p>
      </dsp:txBody>
      <dsp:txXfrm>
        <a:off x="1317308" y="2851805"/>
        <a:ext cx="6164727" cy="11405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35103-858A-45E3-A86F-D779DCC31DF1}">
      <dsp:nvSpPr>
        <dsp:cNvPr id="0" name=""/>
        <dsp:cNvSpPr/>
      </dsp:nvSpPr>
      <dsp:spPr>
        <a:xfrm>
          <a:off x="0" y="69200"/>
          <a:ext cx="4449822" cy="1406924"/>
        </a:xfrm>
        <a:prstGeom prst="roundRect">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i="0" kern="1200" dirty="0">
              <a:solidFill>
                <a:srgbClr val="0C0D0D"/>
              </a:solidFill>
            </a:rPr>
            <a:t>Eğitim planı oluşturulurken diğer üniversitelerin ebelik bölümü akademisyenlerinin fikir ve önerileri alınmıştır. </a:t>
          </a:r>
          <a:endParaRPr lang="tr-TR" sz="2000" b="1" kern="1200" dirty="0">
            <a:solidFill>
              <a:srgbClr val="0C0D0D"/>
            </a:solidFill>
          </a:endParaRPr>
        </a:p>
      </dsp:txBody>
      <dsp:txXfrm>
        <a:off x="68680" y="137880"/>
        <a:ext cx="4312462" cy="1269564"/>
      </dsp:txXfrm>
    </dsp:sp>
    <dsp:sp modelId="{29AAADD2-7665-42B4-BB03-3DB853788F10}">
      <dsp:nvSpPr>
        <dsp:cNvPr id="0" name=""/>
        <dsp:cNvSpPr/>
      </dsp:nvSpPr>
      <dsp:spPr>
        <a:xfrm>
          <a:off x="0" y="1663325"/>
          <a:ext cx="4449822" cy="1406924"/>
        </a:xfrm>
        <a:prstGeom prst="roundRect">
          <a:avLst/>
        </a:prstGeom>
        <a:solidFill>
          <a:schemeClr val="bg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i="0" kern="1200" dirty="0">
              <a:solidFill>
                <a:srgbClr val="0C0D0D"/>
              </a:solidFill>
            </a:rPr>
            <a:t>Doğum Ağrısı Yönetimi dersi alanında uzman akademisyenler ve eğitmenlerin katkılarıyla yürütülmektedir</a:t>
          </a:r>
          <a:endParaRPr lang="tr-TR" sz="2000" b="1" kern="1200" dirty="0">
            <a:solidFill>
              <a:srgbClr val="0C0D0D"/>
            </a:solidFill>
          </a:endParaRPr>
        </a:p>
      </dsp:txBody>
      <dsp:txXfrm>
        <a:off x="68680" y="1732005"/>
        <a:ext cx="4312462" cy="1269564"/>
      </dsp:txXfrm>
    </dsp:sp>
    <dsp:sp modelId="{9752AEC0-DF3B-48EB-B297-0AB89BF19386}">
      <dsp:nvSpPr>
        <dsp:cNvPr id="0" name=""/>
        <dsp:cNvSpPr/>
      </dsp:nvSpPr>
      <dsp:spPr>
        <a:xfrm>
          <a:off x="0" y="3257450"/>
          <a:ext cx="4449822" cy="1406924"/>
        </a:xfrm>
        <a:prstGeom prst="roundRect">
          <a:avLst/>
        </a:prstGeom>
        <a:solidFill>
          <a:schemeClr val="bg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n-NO" sz="2000" b="1" i="0" kern="1200" baseline="0">
              <a:solidFill>
                <a:srgbClr val="0C0D0D"/>
              </a:solidFill>
            </a:rPr>
            <a:t>Ebelik </a:t>
          </a:r>
          <a:r>
            <a:rPr lang="tr-TR" sz="2000" b="1" i="0" kern="1200" baseline="0">
              <a:solidFill>
                <a:srgbClr val="0C0D0D"/>
              </a:solidFill>
            </a:rPr>
            <a:t>d</a:t>
          </a:r>
          <a:r>
            <a:rPr lang="nn-NO" sz="2000" b="1" i="0" kern="1200" baseline="0">
              <a:solidFill>
                <a:srgbClr val="0C0D0D"/>
              </a:solidFill>
            </a:rPr>
            <a:t>ernekleri ile birlikte bilimsel etkinlik</a:t>
          </a:r>
          <a:r>
            <a:rPr lang="tr-TR" sz="2000" b="1" i="0" kern="1200" baseline="0">
              <a:solidFill>
                <a:srgbClr val="0C0D0D"/>
              </a:solidFill>
            </a:rPr>
            <a:t>ler</a:t>
          </a:r>
          <a:r>
            <a:rPr lang="nn-NO" sz="2000" b="1" i="0" kern="1200" baseline="0">
              <a:solidFill>
                <a:srgbClr val="0C0D0D"/>
              </a:solidFill>
            </a:rPr>
            <a:t> düzenlen</a:t>
          </a:r>
          <a:r>
            <a:rPr lang="tr-TR" sz="2000" b="1" i="0" kern="1200" baseline="0">
              <a:solidFill>
                <a:srgbClr val="0C0D0D"/>
              </a:solidFill>
            </a:rPr>
            <a:t>mektedir</a:t>
          </a:r>
          <a:endParaRPr lang="tr-TR" sz="2000" b="1" kern="1200">
            <a:solidFill>
              <a:srgbClr val="0C0D0D"/>
            </a:solidFill>
          </a:endParaRPr>
        </a:p>
      </dsp:txBody>
      <dsp:txXfrm>
        <a:off x="68680" y="3326130"/>
        <a:ext cx="4312462" cy="1269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8A230-9442-42F5-B684-76A029042361}">
      <dsp:nvSpPr>
        <dsp:cNvPr id="0" name=""/>
        <dsp:cNvSpPr/>
      </dsp:nvSpPr>
      <dsp:spPr>
        <a:xfrm>
          <a:off x="0" y="15881"/>
          <a:ext cx="8403068" cy="842400"/>
        </a:xfrm>
        <a:prstGeom prst="roundRect">
          <a:avLst/>
        </a:prstGeom>
        <a:solidFill>
          <a:schemeClr val="bg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C0D0D"/>
              </a:solidFill>
            </a:rPr>
            <a:t>Derslerde skeç, </a:t>
          </a:r>
          <a:r>
            <a:rPr lang="tr-TR" sz="2000" b="1" kern="1200" dirty="0" err="1">
              <a:solidFill>
                <a:srgbClr val="0C0D0D"/>
              </a:solidFill>
            </a:rPr>
            <a:t>quiz</a:t>
          </a:r>
          <a:r>
            <a:rPr lang="tr-TR" sz="2000" b="1" kern="1200" dirty="0">
              <a:solidFill>
                <a:srgbClr val="0C0D0D"/>
              </a:solidFill>
            </a:rPr>
            <a:t> (</a:t>
          </a:r>
          <a:r>
            <a:rPr lang="tr-TR" sz="2000" b="1" kern="1200" dirty="0" err="1">
              <a:solidFill>
                <a:srgbClr val="0C0D0D"/>
              </a:solidFill>
            </a:rPr>
            <a:t>kahoot</a:t>
          </a:r>
          <a:r>
            <a:rPr lang="tr-TR" sz="2000" b="1" kern="1200" dirty="0">
              <a:solidFill>
                <a:srgbClr val="0C0D0D"/>
              </a:solidFill>
            </a:rPr>
            <a:t>) oyunları, materyal sergisi gibi öğrenci katılımını artıran yapılandırmacı öğretim yaklaşımı uygulanmaktadır</a:t>
          </a:r>
        </a:p>
      </dsp:txBody>
      <dsp:txXfrm>
        <a:off x="41123" y="57004"/>
        <a:ext cx="8320822" cy="760154"/>
      </dsp:txXfrm>
    </dsp:sp>
    <dsp:sp modelId="{9BBDAB0F-9D65-4C51-9B20-0E0E5C613BC8}">
      <dsp:nvSpPr>
        <dsp:cNvPr id="0" name=""/>
        <dsp:cNvSpPr/>
      </dsp:nvSpPr>
      <dsp:spPr>
        <a:xfrm>
          <a:off x="0" y="987881"/>
          <a:ext cx="8403068" cy="842400"/>
        </a:xfrm>
        <a:prstGeom prst="roundRect">
          <a:avLst/>
        </a:prstGeom>
        <a:solidFill>
          <a:schemeClr val="bg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C0D0D"/>
              </a:solidFill>
            </a:rPr>
            <a:t>Öğrenciler mesleki gelişimini destekleyici sempozyumlara toplu katılımları sağlanmaktadır (</a:t>
          </a:r>
          <a:r>
            <a:rPr lang="tr-TR" sz="2000" b="1" kern="1200" dirty="0" err="1">
              <a:solidFill>
                <a:srgbClr val="0C0D0D"/>
              </a:solidFill>
            </a:rPr>
            <a:t>MILK</a:t>
          </a:r>
          <a:r>
            <a:rPr lang="tr-TR" sz="2000" b="1" kern="1200" dirty="0">
              <a:solidFill>
                <a:srgbClr val="0C0D0D"/>
              </a:solidFill>
            </a:rPr>
            <a:t>- Akdeniz Üniversitesi)</a:t>
          </a:r>
        </a:p>
      </dsp:txBody>
      <dsp:txXfrm>
        <a:off x="41123" y="1029004"/>
        <a:ext cx="8320822" cy="7601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9A91E-19A0-480F-8DCA-619EA638A94B}">
      <dsp:nvSpPr>
        <dsp:cNvPr id="0" name=""/>
        <dsp:cNvSpPr/>
      </dsp:nvSpPr>
      <dsp:spPr>
        <a:xfrm>
          <a:off x="0" y="278256"/>
          <a:ext cx="3519570" cy="794503"/>
        </a:xfrm>
        <a:prstGeom prst="roundRect">
          <a:avLst/>
        </a:prstGeom>
        <a:solidFill>
          <a:schemeClr val="bg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kern="1200">
              <a:solidFill>
                <a:srgbClr val="0C0D0D"/>
              </a:solidFill>
            </a:rPr>
            <a:t>8 adet SCI yayın</a:t>
          </a:r>
        </a:p>
      </dsp:txBody>
      <dsp:txXfrm>
        <a:off x="38784" y="317040"/>
        <a:ext cx="3442002" cy="716935"/>
      </dsp:txXfrm>
    </dsp:sp>
    <dsp:sp modelId="{CE06C295-CA67-4DED-9B21-22088C3B8D1D}">
      <dsp:nvSpPr>
        <dsp:cNvPr id="0" name=""/>
        <dsp:cNvSpPr/>
      </dsp:nvSpPr>
      <dsp:spPr>
        <a:xfrm>
          <a:off x="2340" y="1130359"/>
          <a:ext cx="3514888" cy="794503"/>
        </a:xfrm>
        <a:prstGeom prst="roundRect">
          <a:avLst/>
        </a:prstGeom>
        <a:solidFill>
          <a:schemeClr val="bg1">
            <a:lumMod val="6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C0D0D"/>
              </a:solidFill>
            </a:rPr>
            <a:t>5 adet diğer ulusal ve uluslararası dergilerde makale</a:t>
          </a:r>
        </a:p>
      </dsp:txBody>
      <dsp:txXfrm>
        <a:off x="41124" y="1169143"/>
        <a:ext cx="3437320" cy="716935"/>
      </dsp:txXfrm>
    </dsp:sp>
    <dsp:sp modelId="{8DB07F5D-0886-4641-891C-FB7C46D76DB5}">
      <dsp:nvSpPr>
        <dsp:cNvPr id="0" name=""/>
        <dsp:cNvSpPr/>
      </dsp:nvSpPr>
      <dsp:spPr>
        <a:xfrm>
          <a:off x="0" y="1982463"/>
          <a:ext cx="3519570" cy="794503"/>
        </a:xfrm>
        <a:prstGeom prst="roundRect">
          <a:avLst/>
        </a:prstGeom>
        <a:solidFill>
          <a:schemeClr val="bg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kern="1200">
              <a:solidFill>
                <a:srgbClr val="0C0D0D"/>
              </a:solidFill>
            </a:rPr>
            <a:t>6 adet kitap bölümü</a:t>
          </a:r>
        </a:p>
      </dsp:txBody>
      <dsp:txXfrm>
        <a:off x="38784" y="2021247"/>
        <a:ext cx="3442002" cy="716935"/>
      </dsp:txXfrm>
    </dsp:sp>
    <dsp:sp modelId="{8781091D-6ED0-4CDD-8A38-242D3B131C20}">
      <dsp:nvSpPr>
        <dsp:cNvPr id="0" name=""/>
        <dsp:cNvSpPr/>
      </dsp:nvSpPr>
      <dsp:spPr>
        <a:xfrm>
          <a:off x="0" y="2834566"/>
          <a:ext cx="3519570" cy="794503"/>
        </a:xfrm>
        <a:prstGeom prst="roundRect">
          <a:avLst/>
        </a:prstGeom>
        <a:solidFill>
          <a:schemeClr val="bg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C0D0D"/>
              </a:solidFill>
            </a:rPr>
            <a:t>23 adet sözel ve 4 poster bildiri bulunmaktadır.</a:t>
          </a:r>
        </a:p>
      </dsp:txBody>
      <dsp:txXfrm>
        <a:off x="38784" y="2873350"/>
        <a:ext cx="3442002" cy="716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037FD-3DBA-4C3C-A957-51F6253DFA63}">
      <dsp:nvSpPr>
        <dsp:cNvPr id="0" name=""/>
        <dsp:cNvSpPr/>
      </dsp:nvSpPr>
      <dsp:spPr>
        <a:xfrm>
          <a:off x="0" y="225479"/>
          <a:ext cx="8120721" cy="527670"/>
        </a:xfrm>
        <a:prstGeom prst="roundRect">
          <a:avLst/>
        </a:prstGeom>
        <a:solidFill>
          <a:schemeClr val="bg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1" kern="1200">
              <a:solidFill>
                <a:srgbClr val="0C0D0D"/>
              </a:solidFill>
            </a:rPr>
            <a:t>Meme kanseri farkındalık haftası kapsamında KKMM eğitimi verildi.</a:t>
          </a:r>
        </a:p>
      </dsp:txBody>
      <dsp:txXfrm>
        <a:off x="25759" y="251238"/>
        <a:ext cx="8069203" cy="476152"/>
      </dsp:txXfrm>
    </dsp:sp>
    <dsp:sp modelId="{A7BACE97-EAF0-4B85-A76A-13A6C7621605}">
      <dsp:nvSpPr>
        <dsp:cNvPr id="0" name=""/>
        <dsp:cNvSpPr/>
      </dsp:nvSpPr>
      <dsp:spPr>
        <a:xfrm>
          <a:off x="0" y="816510"/>
          <a:ext cx="8120721" cy="527670"/>
        </a:xfrm>
        <a:prstGeom prst="roundRect">
          <a:avLst/>
        </a:prstGeom>
        <a:solidFill>
          <a:schemeClr val="bg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1" kern="1200">
              <a:solidFill>
                <a:srgbClr val="0C0D0D"/>
              </a:solidFill>
            </a:rPr>
            <a:t>Düzenleme kurulunda yer alınan halka açık 2 adet eğitim verilmiştir </a:t>
          </a:r>
        </a:p>
      </dsp:txBody>
      <dsp:txXfrm>
        <a:off x="25759" y="842269"/>
        <a:ext cx="8069203" cy="4761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08158-3206-40A9-85DB-1E1EEC7C7AD2}">
      <dsp:nvSpPr>
        <dsp:cNvPr id="0" name=""/>
        <dsp:cNvSpPr/>
      </dsp:nvSpPr>
      <dsp:spPr>
        <a:xfrm>
          <a:off x="0" y="129685"/>
          <a:ext cx="5118847" cy="1209780"/>
        </a:xfrm>
        <a:prstGeom prst="roundRect">
          <a:avLst/>
        </a:prstGeom>
        <a:solidFill>
          <a:schemeClr val="bg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1" kern="1200" dirty="0">
              <a:solidFill>
                <a:srgbClr val="0C0D0D"/>
              </a:solidFill>
            </a:rPr>
            <a:t>Toplumsal sorumluluk dersi kapsamında ebelik öğrencileri tarafından topluma yönelik eğitimler verilmektedir. </a:t>
          </a:r>
        </a:p>
      </dsp:txBody>
      <dsp:txXfrm>
        <a:off x="59057" y="188742"/>
        <a:ext cx="5000733" cy="10916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51CF6-7692-470E-A7D8-173CE4E48EC3}">
      <dsp:nvSpPr>
        <dsp:cNvPr id="0" name=""/>
        <dsp:cNvSpPr/>
      </dsp:nvSpPr>
      <dsp:spPr>
        <a:xfrm>
          <a:off x="0" y="1839"/>
          <a:ext cx="8617639" cy="1319759"/>
        </a:xfrm>
        <a:prstGeom prst="roundRect">
          <a:avLst/>
        </a:prstGeom>
        <a:solidFill>
          <a:schemeClr val="bg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kern="1200" dirty="0">
              <a:solidFill>
                <a:srgbClr val="0C0D0D"/>
              </a:solidFill>
            </a:rPr>
            <a:t>Öğrencilerin mesleki alan dışındaki gelişimlerini desteklemek amacıyla öğrenci kulüpleri ile sosyal etkinlikler (doğa yürüyüşü, seramik) düzenlendi</a:t>
          </a:r>
        </a:p>
      </dsp:txBody>
      <dsp:txXfrm>
        <a:off x="64425" y="66264"/>
        <a:ext cx="8488789" cy="11909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9B5C2-EBA5-4951-88AE-4907A2FA70C7}">
      <dsp:nvSpPr>
        <dsp:cNvPr id="0" name=""/>
        <dsp:cNvSpPr/>
      </dsp:nvSpPr>
      <dsp:spPr>
        <a:xfrm>
          <a:off x="0" y="156876"/>
          <a:ext cx="4100239" cy="2265120"/>
        </a:xfrm>
        <a:prstGeom prst="roundRect">
          <a:avLst/>
        </a:prstGeom>
        <a:solidFill>
          <a:schemeClr val="bg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1" i="0" kern="1200" baseline="0" dirty="0">
              <a:solidFill>
                <a:srgbClr val="0C0D0D"/>
              </a:solidFill>
            </a:rPr>
            <a:t>Varoluşa Tanık Ebelik Kulübü olarak başlattığımız yardım kampanyası sonucunda 6 şubat depreminden etkilenen gebeler için gebe çantası hazırladık ve yaklaşık 20 gebemize ulaştırdık.</a:t>
          </a:r>
          <a:endParaRPr lang="tr-TR" sz="2200" b="1" kern="1200" dirty="0">
            <a:solidFill>
              <a:srgbClr val="0C0D0D"/>
            </a:solidFill>
          </a:endParaRPr>
        </a:p>
      </dsp:txBody>
      <dsp:txXfrm>
        <a:off x="110574" y="267450"/>
        <a:ext cx="3879091" cy="20439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DC8B8-3B40-49C8-8E30-972D783F6934}">
      <dsp:nvSpPr>
        <dsp:cNvPr id="0" name=""/>
        <dsp:cNvSpPr/>
      </dsp:nvSpPr>
      <dsp:spPr>
        <a:xfrm>
          <a:off x="0" y="257"/>
          <a:ext cx="7070144" cy="707370"/>
        </a:xfrm>
        <a:prstGeom prst="roundRect">
          <a:avLst/>
        </a:prstGeom>
        <a:solidFill>
          <a:schemeClr val="bg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kern="1200" dirty="0">
              <a:solidFill>
                <a:srgbClr val="0C0D0D"/>
              </a:solidFill>
            </a:rPr>
            <a:t>Eğitim- öğretim motivasyonunu yükseltmek amacıyla öğrencilere sosyal etkinlik (kahvaltı) düzenlendi</a:t>
          </a:r>
        </a:p>
      </dsp:txBody>
      <dsp:txXfrm>
        <a:off x="34531" y="34788"/>
        <a:ext cx="7001082" cy="6383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9FC953-42AA-4EE9-BF6A-0E981C5F3E5C}" type="datetimeFigureOut">
              <a:rPr lang="tr-TR" smtClean="0"/>
              <a:t>27.05.2024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8F1CBD-092F-46C9-A4DE-6EE6E628FC19}" type="slidenum">
              <a:rPr lang="tr-TR" smtClean="0"/>
              <a:t>‹#›</a:t>
            </a:fld>
            <a:endParaRPr lang="tr-TR"/>
          </a:p>
        </p:txBody>
      </p:sp>
    </p:spTree>
    <p:extLst>
      <p:ext uri="{BB962C8B-B14F-4D97-AF65-F5344CB8AC3E}">
        <p14:creationId xmlns:p14="http://schemas.microsoft.com/office/powerpoint/2010/main" val="1877612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tr-TR"/>
              <a:t>Asıl başlık stili için tıklatın</a:t>
            </a:r>
            <a:endParaRPr lang="en-US"/>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a:p>
        </p:txBody>
      </p:sp>
      <p:sp>
        <p:nvSpPr>
          <p:cNvPr id="4" name="Date Placeholder 3"/>
          <p:cNvSpPr>
            <a:spLocks noGrp="1"/>
          </p:cNvSpPr>
          <p:nvPr>
            <p:ph type="dt" sz="half" idx="10"/>
          </p:nvPr>
        </p:nvSpPr>
        <p:spPr/>
        <p:txBody>
          <a:bodyPr/>
          <a:lstStyle/>
          <a:p>
            <a:fld id="{A7A42CFF-777B-4533-A440-4C456B6A9FEA}" type="datetime1">
              <a:rPr lang="tr-TR" smtClean="0"/>
              <a:t>27.05.2024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20984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tr-TR"/>
              <a:t>Asıl başlık stili için tıklatın</a:t>
            </a:r>
            <a:endParaRPr lang="en-US"/>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C07C83F0-FC27-43D2-9813-F060C2D9E7A0}" type="datetime1">
              <a:rPr lang="tr-TR" smtClean="0"/>
              <a:t>27.05.2024</a:t>
            </a:fld>
            <a:endParaRPr lang="tr-TR"/>
          </a:p>
        </p:txBody>
      </p:sp>
      <p:sp>
        <p:nvSpPr>
          <p:cNvPr id="6" name="Footer Placeholder 5"/>
          <p:cNvSpPr>
            <a:spLocks noGrp="1"/>
          </p:cNvSpPr>
          <p:nvPr>
            <p:ph type="ftr" sz="quarter" idx="11"/>
          </p:nvPr>
        </p:nvSpPr>
        <p:spPr/>
        <p:txBody>
          <a:bodyPr/>
          <a:lstStyle/>
          <a:p>
            <a:r>
              <a:rPr lang="tr-TR"/>
              <a:t>Kalite bir yaşam tarzıdır.</a:t>
            </a:r>
          </a:p>
        </p:txBody>
      </p:sp>
      <p:sp>
        <p:nvSpPr>
          <p:cNvPr id="7"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4434627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tr-TR"/>
              <a:t>Asıl başlık stili için tıklatın</a:t>
            </a:r>
            <a:endParaRPr lang="en-US"/>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4" name="Date Placeholder 3"/>
          <p:cNvSpPr>
            <a:spLocks noGrp="1"/>
          </p:cNvSpPr>
          <p:nvPr>
            <p:ph type="dt" sz="half" idx="10"/>
          </p:nvPr>
        </p:nvSpPr>
        <p:spPr/>
        <p:txBody>
          <a:bodyPr/>
          <a:lstStyle/>
          <a:p>
            <a:fld id="{C07C83F0-FC27-43D2-9813-F060C2D9E7A0}" type="datetime1">
              <a:rPr lang="tr-TR" smtClean="0"/>
              <a:t>27.05.2024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52109280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tr-TR"/>
              <a:t>Asıl başlık stili için tıklatın</a:t>
            </a:r>
            <a:endParaRPr lang="en-US"/>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4" name="Date Placeholder 3"/>
          <p:cNvSpPr>
            <a:spLocks noGrp="1"/>
          </p:cNvSpPr>
          <p:nvPr>
            <p:ph type="dt" sz="half" idx="10"/>
          </p:nvPr>
        </p:nvSpPr>
        <p:spPr/>
        <p:txBody>
          <a:bodyPr/>
          <a:lstStyle/>
          <a:p>
            <a:fld id="{C07C83F0-FC27-43D2-9813-F060C2D9E7A0}" type="datetime1">
              <a:rPr lang="tr-TR" smtClean="0"/>
              <a:t>27.05.2024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42219107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tr-TR"/>
              <a:t>Asıl başlık stili için tıklatın</a:t>
            </a:r>
            <a:endParaRPr lang="en-US"/>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C07C83F0-FC27-43D2-9813-F060C2D9E7A0}" type="datetime1">
              <a:rPr lang="tr-TR" smtClean="0"/>
              <a:t>27.05.2024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325578411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 için tıklatın</a:t>
            </a:r>
            <a:endParaRPr lang="en-US"/>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7C83F0-FC27-43D2-9813-F060C2D9E7A0}" type="datetime1">
              <a:rPr lang="tr-TR" smtClean="0"/>
              <a:t>27.05.2024</a:t>
            </a:fld>
            <a:endParaRPr lang="tr-TR"/>
          </a:p>
        </p:txBody>
      </p:sp>
      <p:sp>
        <p:nvSpPr>
          <p:cNvPr id="4"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105303407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 için tıklatın</a:t>
            </a:r>
            <a:endParaRPr lang="en-US"/>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7C83F0-FC27-43D2-9813-F060C2D9E7A0}" type="datetime1">
              <a:rPr lang="tr-TR" smtClean="0"/>
              <a:t>27.05.2024</a:t>
            </a:fld>
            <a:endParaRPr lang="tr-TR"/>
          </a:p>
        </p:txBody>
      </p:sp>
      <p:sp>
        <p:nvSpPr>
          <p:cNvPr id="4"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355942038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nchor="t" anchorCtr="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C07C83F0-FC27-43D2-9813-F060C2D9E7A0}" type="datetime1">
              <a:rPr lang="tr-TR" smtClean="0"/>
              <a:t>27.05.2024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136953334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tr-TR"/>
              <a:t>Asıl başlık stili için tıklatın</a:t>
            </a:r>
            <a:endParaRPr lang="en-US"/>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E2D2059A-8985-41A3-9F35-8DC13894A4E0}" type="datetime1">
              <a:rPr lang="tr-TR" smtClean="0"/>
              <a:t>27.05.2024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825482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3"/>
          <p:cNvSpPr>
            <a:spLocks noGrp="1"/>
          </p:cNvSpPr>
          <p:nvPr>
            <p:ph type="dt" sz="half" idx="10"/>
          </p:nvPr>
        </p:nvSpPr>
        <p:spPr/>
        <p:txBody>
          <a:bodyPr/>
          <a:lstStyle/>
          <a:p>
            <a:fld id="{DCF74D3F-D744-42F9-A266-110B14BD4158}" type="datetime1">
              <a:rPr lang="tr-TR" smtClean="0"/>
              <a:t>27.05.2024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238146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tr-TR"/>
              <a:t>Asıl başlık stili için tıklatın</a:t>
            </a:r>
            <a:endParaRPr lang="en-US"/>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EC1C8BA-DCDD-4E80-B44D-BB4BDA6BC718}" type="datetime1">
              <a:rPr lang="tr-TR" smtClean="0"/>
              <a:t>27.05.2024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3885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Date Placeholder 4"/>
          <p:cNvSpPr>
            <a:spLocks noGrp="1"/>
          </p:cNvSpPr>
          <p:nvPr>
            <p:ph type="dt" sz="half" idx="10"/>
          </p:nvPr>
        </p:nvSpPr>
        <p:spPr/>
        <p:txBody>
          <a:bodyPr/>
          <a:lstStyle/>
          <a:p>
            <a:fld id="{D6427ED0-D0FE-4A09-AE62-4103EA8D2926}" type="datetime1">
              <a:rPr lang="tr-TR" smtClean="0"/>
              <a:t>27.05.2024</a:t>
            </a:fld>
            <a:endParaRPr lang="tr-TR"/>
          </a:p>
        </p:txBody>
      </p:sp>
      <p:sp>
        <p:nvSpPr>
          <p:cNvPr id="6" name="Footer Placeholder 5"/>
          <p:cNvSpPr>
            <a:spLocks noGrp="1"/>
          </p:cNvSpPr>
          <p:nvPr>
            <p:ph type="ftr" sz="quarter" idx="11"/>
          </p:nvPr>
        </p:nvSpPr>
        <p:spPr/>
        <p:txBody>
          <a:bodyPr/>
          <a:lstStyle/>
          <a:p>
            <a:r>
              <a:rPr lang="tr-TR"/>
              <a:t>Kalite bir yaşam tarzıdır.</a:t>
            </a:r>
          </a:p>
        </p:txBody>
      </p:sp>
      <p:sp>
        <p:nvSpPr>
          <p:cNvPr id="7"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59833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fld id="{0E782A1D-A539-4378-A6BA-1AA9F3084D39}" type="datetime1">
              <a:rPr lang="tr-TR" smtClean="0"/>
              <a:t>27.05.2024</a:t>
            </a:fld>
            <a:endParaRPr lang="tr-TR"/>
          </a:p>
        </p:txBody>
      </p:sp>
      <p:sp>
        <p:nvSpPr>
          <p:cNvPr id="8" name="Footer Placeholder 7"/>
          <p:cNvSpPr>
            <a:spLocks noGrp="1"/>
          </p:cNvSpPr>
          <p:nvPr>
            <p:ph type="ftr" sz="quarter" idx="11"/>
          </p:nvPr>
        </p:nvSpPr>
        <p:spPr/>
        <p:txBody>
          <a:bodyPr/>
          <a:lstStyle/>
          <a:p>
            <a:r>
              <a:rPr lang="tr-TR"/>
              <a:t>Kalite bir yaşam tarzıdır.</a:t>
            </a:r>
          </a:p>
        </p:txBody>
      </p:sp>
      <p:sp>
        <p:nvSpPr>
          <p:cNvPr id="9" name="Slide Number Placeholder 8"/>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9843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7" name="Date Placeholder 2"/>
          <p:cNvSpPr>
            <a:spLocks noGrp="1"/>
          </p:cNvSpPr>
          <p:nvPr>
            <p:ph type="dt" sz="half" idx="10"/>
          </p:nvPr>
        </p:nvSpPr>
        <p:spPr/>
        <p:txBody>
          <a:bodyPr/>
          <a:lstStyle/>
          <a:p>
            <a:fld id="{62192C6F-6FA5-45C8-ACE4-E5B3D13F24FA}" type="datetime1">
              <a:rPr lang="tr-TR" smtClean="0"/>
              <a:t>27.05.2024</a:t>
            </a:fld>
            <a:endParaRPr lang="tr-TR"/>
          </a:p>
        </p:txBody>
      </p:sp>
      <p:sp>
        <p:nvSpPr>
          <p:cNvPr id="5" name="Footer Placeholder 3"/>
          <p:cNvSpPr>
            <a:spLocks noGrp="1"/>
          </p:cNvSpPr>
          <p:nvPr>
            <p:ph type="ftr" sz="quarter" idx="11"/>
          </p:nvPr>
        </p:nvSpPr>
        <p:spPr/>
        <p:txBody>
          <a:bodyPr/>
          <a:lstStyle/>
          <a:p>
            <a:r>
              <a:rPr lang="tr-TR"/>
              <a:t>Kalite bir yaşam tarzıdır.</a:t>
            </a:r>
          </a:p>
        </p:txBody>
      </p:sp>
      <p:sp>
        <p:nvSpPr>
          <p:cNvPr id="6" name="Slide Number Placeholder 4"/>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127682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E20823A-34F6-4D9A-B72C-4420CCCD8E18}" type="datetime1">
              <a:rPr lang="tr-TR" smtClean="0"/>
              <a:t>27.05.2024</a:t>
            </a:fld>
            <a:endParaRPr lang="tr-TR"/>
          </a:p>
        </p:txBody>
      </p:sp>
      <p:sp>
        <p:nvSpPr>
          <p:cNvPr id="5" name="Footer Placeholder 2"/>
          <p:cNvSpPr>
            <a:spLocks noGrp="1"/>
          </p:cNvSpPr>
          <p:nvPr>
            <p:ph type="ftr" sz="quarter" idx="11"/>
          </p:nvPr>
        </p:nvSpPr>
        <p:spPr/>
        <p:txBody>
          <a:bodyPr/>
          <a:lstStyle/>
          <a:p>
            <a:r>
              <a:rPr lang="tr-TR"/>
              <a:t>Kalite bir yaşam tarzıdır.</a:t>
            </a:r>
          </a:p>
        </p:txBody>
      </p:sp>
      <p:sp>
        <p:nvSpPr>
          <p:cNvPr id="6" name="Slide Number Placeholder 3"/>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187242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tr-TR"/>
              <a:t>Asıl başlık stili için tıklatın</a:t>
            </a:r>
            <a:endParaRPr lang="en-US"/>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7" name="Date Placeholder 4"/>
          <p:cNvSpPr>
            <a:spLocks noGrp="1"/>
          </p:cNvSpPr>
          <p:nvPr>
            <p:ph type="dt" sz="half" idx="10"/>
          </p:nvPr>
        </p:nvSpPr>
        <p:spPr/>
        <p:txBody>
          <a:bodyPr/>
          <a:lstStyle/>
          <a:p>
            <a:fld id="{B46673C7-9167-4403-8666-44BE39765140}" type="datetime1">
              <a:rPr lang="tr-TR" smtClean="0"/>
              <a:t>27.05.2024</a:t>
            </a:fld>
            <a:endParaRPr lang="tr-TR"/>
          </a:p>
        </p:txBody>
      </p:sp>
      <p:sp>
        <p:nvSpPr>
          <p:cNvPr id="5" name="Footer Placeholder 5"/>
          <p:cNvSpPr>
            <a:spLocks noGrp="1"/>
          </p:cNvSpPr>
          <p:nvPr>
            <p:ph type="ftr" sz="quarter" idx="11"/>
          </p:nvPr>
        </p:nvSpPr>
        <p:spPr/>
        <p:txBody>
          <a:bodyPr/>
          <a:lstStyle/>
          <a:p>
            <a:r>
              <a:rPr lang="tr-TR"/>
              <a:t>Kalite bir yaşam tarzıdır.</a:t>
            </a:r>
          </a:p>
        </p:txBody>
      </p:sp>
      <p:sp>
        <p:nvSpPr>
          <p:cNvPr id="6"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60115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tr-TR"/>
              <a:t>Asıl başlık stili için tıklatın</a:t>
            </a:r>
            <a:endParaRPr lang="en-US"/>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A12AA8A1-43D8-4974-AA28-F99EFBEC3B2D}" type="datetime1">
              <a:rPr lang="tr-TR" smtClean="0"/>
              <a:t>27.05.2024</a:t>
            </a:fld>
            <a:endParaRPr lang="tr-TR"/>
          </a:p>
        </p:txBody>
      </p:sp>
      <p:sp>
        <p:nvSpPr>
          <p:cNvPr id="6" name="Footer Placeholder 5"/>
          <p:cNvSpPr>
            <a:spLocks noGrp="1"/>
          </p:cNvSpPr>
          <p:nvPr>
            <p:ph type="ftr" sz="quarter" idx="11"/>
          </p:nvPr>
        </p:nvSpPr>
        <p:spPr/>
        <p:txBody>
          <a:bodyPr/>
          <a:lstStyle/>
          <a:p>
            <a:r>
              <a:rPr lang="tr-TR"/>
              <a:t>Kalite bir yaşam tarzıdır.</a:t>
            </a:r>
          </a:p>
        </p:txBody>
      </p:sp>
      <p:sp>
        <p:nvSpPr>
          <p:cNvPr id="7"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102238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tr-TR"/>
              <a:t>Asıl başlık stili için tıklatın</a:t>
            </a:r>
            <a:endParaRPr lang="en-US"/>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07C83F0-FC27-43D2-9813-F060C2D9E7A0}" type="datetime1">
              <a:rPr lang="tr-TR" smtClean="0"/>
              <a:t>27.05.2024</a:t>
            </a:fld>
            <a:endParaRPr lang="tr-T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tr-TR"/>
              <a:t>Kalite bir yaşam tarzıdır.</a:t>
            </a: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439F893C-C32F-4835-A1E5-850973405C58}" type="slidenum">
              <a:rPr lang="tr-TR" smtClean="0"/>
              <a:t>‹#›</a:t>
            </a:fld>
            <a:endParaRPr lang="tr-TR"/>
          </a:p>
        </p:txBody>
      </p:sp>
    </p:spTree>
    <p:extLst>
      <p:ext uri="{BB962C8B-B14F-4D97-AF65-F5344CB8AC3E}">
        <p14:creationId xmlns:p14="http://schemas.microsoft.com/office/powerpoint/2010/main" val="15227008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1.jpg"/><Relationship Id="rId4" Type="http://schemas.openxmlformats.org/officeDocument/2006/relationships/diagramLayout" Target="../diagrams/layout3.xml"/><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5.png"/><Relationship Id="rId7" Type="http://schemas.openxmlformats.org/officeDocument/2006/relationships/diagramQuickStyle" Target="../diagrams/quickStyle4.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6.pn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20.png"/><Relationship Id="rId7" Type="http://schemas.openxmlformats.org/officeDocument/2006/relationships/diagramLayout" Target="../diagrams/layout5.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2.png"/><Relationship Id="rId10" Type="http://schemas.microsoft.com/office/2007/relationships/diagramDrawing" Target="../diagrams/drawing5.xml"/><Relationship Id="rId4" Type="http://schemas.openxmlformats.org/officeDocument/2006/relationships/image" Target="../media/image21.png"/><Relationship Id="rId9" Type="http://schemas.openxmlformats.org/officeDocument/2006/relationships/diagramColors" Target="../diagrams/colors5.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3.png"/><Relationship Id="rId7" Type="http://schemas.openxmlformats.org/officeDocument/2006/relationships/diagramLayout" Target="../diagrams/layout6.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Data" Target="../diagrams/data6.xml"/><Relationship Id="rId5" Type="http://schemas.openxmlformats.org/officeDocument/2006/relationships/image" Target="../media/image25.png"/><Relationship Id="rId10" Type="http://schemas.microsoft.com/office/2007/relationships/diagramDrawing" Target="../diagrams/drawing6.xml"/><Relationship Id="rId4" Type="http://schemas.openxmlformats.org/officeDocument/2006/relationships/image" Target="../media/image24.png"/><Relationship Id="rId9" Type="http://schemas.openxmlformats.org/officeDocument/2006/relationships/diagramColors" Target="../diagrams/colors6.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6.jpg"/><Relationship Id="rId7" Type="http://schemas.openxmlformats.org/officeDocument/2006/relationships/diagramQuickStyle" Target="../diagrams/quickStyle7.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8.jpg"/><Relationship Id="rId4" Type="http://schemas.openxmlformats.org/officeDocument/2006/relationships/image" Target="../media/image27.png"/><Relationship Id="rId9" Type="http://schemas.microsoft.com/office/2007/relationships/diagramDrawing" Target="../diagrams/drawing7.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9.png"/><Relationship Id="rId7" Type="http://schemas.openxmlformats.org/officeDocument/2006/relationships/diagramQuickStyle" Target="../diagrams/quickStyle8.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1.png"/><Relationship Id="rId4" Type="http://schemas.openxmlformats.org/officeDocument/2006/relationships/image" Target="../media/image30.png"/><Relationship Id="rId9" Type="http://schemas.microsoft.com/office/2007/relationships/diagramDrawing" Target="../diagrams/drawing8.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32.png"/><Relationship Id="rId7" Type="http://schemas.openxmlformats.org/officeDocument/2006/relationships/diagramQuickStyle" Target="../diagrams/quickStyle9.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33.png"/><Relationship Id="rId9" Type="http://schemas.microsoft.com/office/2007/relationships/diagramDrawing" Target="../diagrams/drawing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780346" y="5636567"/>
            <a:ext cx="7836310" cy="769441"/>
          </a:xfrm>
          <a:prstGeom prst="rect">
            <a:avLst/>
          </a:prstGeom>
          <a:noFill/>
        </p:spPr>
        <p:txBody>
          <a:bodyPr wrap="square" rtlCol="0">
            <a:spAutoFit/>
          </a:bodyPr>
          <a:lstStyle/>
          <a:p>
            <a:pPr algn="ctr"/>
            <a:r>
              <a:rPr lang="tr-TR" sz="2200" b="1" dirty="0">
                <a:solidFill>
                  <a:schemeClr val="accent5">
                    <a:lumMod val="50000"/>
                  </a:schemeClr>
                </a:solidFill>
              </a:rPr>
              <a:t>SAĞLIK BİLİMLERİ FAKÜLTESİ </a:t>
            </a:r>
          </a:p>
          <a:p>
            <a:pPr algn="ctr"/>
            <a:r>
              <a:rPr lang="tr-TR" sz="2200" b="1" dirty="0">
                <a:solidFill>
                  <a:schemeClr val="accent5">
                    <a:lumMod val="50000"/>
                  </a:schemeClr>
                </a:solidFill>
              </a:rPr>
              <a:t>EBELİK BÖLÜMÜ</a:t>
            </a:r>
          </a:p>
        </p:txBody>
      </p:sp>
      <p:pic>
        <p:nvPicPr>
          <p:cNvPr id="102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836712"/>
            <a:ext cx="2376264" cy="504746"/>
          </a:xfrm>
          <a:prstGeom prst="rect">
            <a:avLst/>
          </a:prstGeom>
          <a:noFill/>
          <a:extLst>
            <a:ext uri="{909E8E84-426E-40DD-AFC4-6F175D3DCCD1}">
              <a14:hiddenFill xmlns:a14="http://schemas.microsoft.com/office/drawing/2010/main">
                <a:solidFill>
                  <a:srgbClr val="FFFFFF"/>
                </a:solidFill>
              </a14:hiddenFill>
            </a:ext>
          </a:extLst>
        </p:spPr>
      </p:pic>
      <p:sp>
        <p:nvSpPr>
          <p:cNvPr id="45" name="Metin kutusu 44"/>
          <p:cNvSpPr txBox="1"/>
          <p:nvPr/>
        </p:nvSpPr>
        <p:spPr>
          <a:xfrm>
            <a:off x="330546" y="2410020"/>
            <a:ext cx="8554916" cy="1569660"/>
          </a:xfrm>
          <a:prstGeom prst="rect">
            <a:avLst/>
          </a:prstGeom>
          <a:solidFill>
            <a:schemeClr val="accent6">
              <a:lumMod val="20000"/>
              <a:lumOff val="80000"/>
            </a:schemeClr>
          </a:solidFill>
        </p:spPr>
        <p:txBody>
          <a:bodyPr wrap="square" lIns="91440" tIns="45720" rIns="91440" bIns="45720" rtlCol="0" anchor="t">
            <a:spAutoFit/>
          </a:bodyPr>
          <a:lstStyle/>
          <a:p>
            <a:pPr algn="ctr" defTabSz="457207">
              <a:spcBef>
                <a:spcPct val="0"/>
              </a:spcBef>
            </a:pPr>
            <a:r>
              <a:rPr lang="tr-TR" sz="3200" b="1" spc="50" dirty="0">
                <a:ln w="0"/>
                <a:solidFill>
                  <a:schemeClr val="tx2">
                    <a:lumMod val="50000"/>
                  </a:schemeClr>
                </a:solidFill>
                <a:effectLst>
                  <a:innerShdw blurRad="63500" dist="50800" dir="13500000">
                    <a:srgbClr val="000000">
                      <a:alpha val="50000"/>
                    </a:srgbClr>
                  </a:innerShdw>
                </a:effectLst>
                <a:latin typeface="Calibri"/>
                <a:ea typeface="+mj-ea"/>
                <a:cs typeface="Calibri"/>
              </a:rPr>
              <a:t> 2023 YILI </a:t>
            </a:r>
            <a:endParaRPr lang="en-US" sz="3200" b="1" spc="50" dirty="0">
              <a:ln w="0"/>
              <a:solidFill>
                <a:schemeClr val="tx2">
                  <a:lumMod val="50000"/>
                </a:schemeClr>
              </a:solidFill>
              <a:effectLst>
                <a:innerShdw blurRad="63500" dist="50800" dir="13500000">
                  <a:srgbClr val="000000">
                    <a:alpha val="50000"/>
                  </a:srgbClr>
                </a:innerShdw>
              </a:effectLst>
              <a:latin typeface="Calibri"/>
              <a:ea typeface="+mj-ea"/>
              <a:cs typeface="Calibri"/>
            </a:endParaRPr>
          </a:p>
          <a:p>
            <a:pPr algn="ctr" defTabSz="457207">
              <a:spcBef>
                <a:spcPct val="0"/>
              </a:spcBef>
            </a:pPr>
            <a:r>
              <a:rPr lang="tr-TR" sz="3200" b="1" spc="50" dirty="0">
                <a:ln w="0"/>
                <a:solidFill>
                  <a:schemeClr val="tx2">
                    <a:lumMod val="50000"/>
                  </a:schemeClr>
                </a:solidFill>
                <a:effectLst>
                  <a:innerShdw blurRad="63500" dist="50800" dir="13500000">
                    <a:srgbClr val="000000">
                      <a:alpha val="50000"/>
                    </a:srgbClr>
                  </a:innerShdw>
                </a:effectLst>
                <a:latin typeface="Calibri"/>
                <a:ea typeface="+mj-ea"/>
                <a:cs typeface="Calibri"/>
              </a:rPr>
              <a:t>YÖNETİMİN GÖZDEN GEÇİRME TOPLANTISI </a:t>
            </a:r>
          </a:p>
          <a:p>
            <a:pPr algn="ctr" defTabSz="457207">
              <a:spcBef>
                <a:spcPct val="0"/>
              </a:spcBef>
            </a:pPr>
            <a:r>
              <a:rPr lang="tr-TR" sz="3200" b="1" spc="50" dirty="0">
                <a:ln w="0"/>
                <a:solidFill>
                  <a:schemeClr val="tx2">
                    <a:lumMod val="50000"/>
                  </a:schemeClr>
                </a:solidFill>
                <a:effectLst>
                  <a:innerShdw blurRad="63500" dist="50800" dir="13500000">
                    <a:srgbClr val="000000">
                      <a:alpha val="50000"/>
                    </a:srgbClr>
                  </a:innerShdw>
                </a:effectLst>
                <a:latin typeface="Calibri"/>
                <a:ea typeface="+mj-ea"/>
                <a:cs typeface="Calibri"/>
              </a:rPr>
              <a:t>(YGG) </a:t>
            </a:r>
            <a:endParaRPr lang="en-US" sz="3200" b="1" spc="50" dirty="0">
              <a:ln w="0"/>
              <a:solidFill>
                <a:schemeClr val="tx2">
                  <a:lumMod val="50000"/>
                </a:schemeClr>
              </a:solidFill>
              <a:effectLst>
                <a:innerShdw blurRad="63500" dist="50800" dir="13500000">
                  <a:srgbClr val="000000">
                    <a:alpha val="50000"/>
                  </a:srgbClr>
                </a:innerShdw>
              </a:effectLst>
              <a:ea typeface="+mj-ea"/>
              <a:cs typeface="Calibri" panose="020F0502020204030204"/>
            </a:endParaRPr>
          </a:p>
        </p:txBody>
      </p:sp>
    </p:spTree>
    <p:extLst>
      <p:ext uri="{BB962C8B-B14F-4D97-AF65-F5344CB8AC3E}">
        <p14:creationId xmlns:p14="http://schemas.microsoft.com/office/powerpoint/2010/main" val="1057669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471160" y="761596"/>
            <a:ext cx="8201679" cy="588640"/>
          </a:xfrm>
          <a:prstGeom prst="rect">
            <a:avLst/>
          </a:prstGeom>
        </p:spPr>
        <p:txBody>
          <a:bodyPr vert="horz" lIns="91440" tIns="45720" rIns="91440" bIns="45720" rtlCol="0" anchor="b">
            <a:noAutofit/>
          </a:bodyPr>
          <a:lstStyle/>
          <a:p>
            <a:pPr algn="ctr">
              <a:lnSpc>
                <a:spcPct val="11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MEVCUT </a:t>
            </a:r>
            <a:r>
              <a:rPr lang="en-US" sz="2800" b="1" dirty="0">
                <a:solidFill>
                  <a:schemeClr val="accent6"/>
                </a:solidFill>
                <a:effectLst>
                  <a:outerShdw blurRad="38100" dist="38100" dir="2700000" algn="tl">
                    <a:srgbClr val="000000">
                      <a:alpha val="43137"/>
                    </a:srgbClr>
                  </a:outerShdw>
                </a:effectLst>
                <a:ea typeface="+mj-ea"/>
                <a:cs typeface="+mj-cs"/>
              </a:rPr>
              <a:t>KAYNAK</a:t>
            </a:r>
            <a:r>
              <a:rPr lang="tr-TR" sz="2800" b="1" dirty="0">
                <a:solidFill>
                  <a:schemeClr val="accent6"/>
                </a:solidFill>
                <a:effectLst>
                  <a:outerShdw blurRad="38100" dist="38100" dir="2700000" algn="tl">
                    <a:srgbClr val="000000">
                      <a:alpha val="43137"/>
                    </a:srgbClr>
                  </a:outerShdw>
                </a:effectLst>
                <a:ea typeface="+mj-ea"/>
                <a:cs typeface="+mj-cs"/>
              </a:rPr>
              <a:t>LAR ve </a:t>
            </a:r>
            <a:r>
              <a:rPr lang="en-US" sz="2800" b="1" dirty="0">
                <a:solidFill>
                  <a:schemeClr val="accent6"/>
                </a:solidFill>
                <a:effectLst>
                  <a:outerShdw blurRad="38100" dist="38100" dir="2700000" algn="tl">
                    <a:srgbClr val="000000">
                      <a:alpha val="43137"/>
                    </a:srgbClr>
                  </a:outerShdw>
                </a:effectLst>
                <a:ea typeface="+mj-ea"/>
                <a:cs typeface="+mj-cs"/>
              </a:rPr>
              <a:t> İHTİYA</a:t>
            </a:r>
            <a:r>
              <a:rPr lang="tr-TR" sz="2800" b="1" dirty="0">
                <a:solidFill>
                  <a:schemeClr val="accent6"/>
                </a:solidFill>
                <a:effectLst>
                  <a:outerShdw blurRad="38100" dist="38100" dir="2700000" algn="tl">
                    <a:srgbClr val="000000">
                      <a:alpha val="43137"/>
                    </a:srgbClr>
                  </a:outerShdw>
                </a:effectLst>
                <a:ea typeface="+mj-ea"/>
                <a:cs typeface="+mj-cs"/>
              </a:rPr>
              <a:t>ÇLAR</a:t>
            </a:r>
          </a:p>
          <a:p>
            <a:pPr algn="ctr">
              <a:lnSpc>
                <a:spcPct val="11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(FİZİKİ, MALZEME, TEÇHİZAT, EKİPMAN vb.)</a:t>
            </a:r>
            <a:endParaRPr lang="en-US" sz="2800" b="1"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89" y="332656"/>
            <a:ext cx="1607689" cy="428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6" name="Tablo 65">
            <a:extLst>
              <a:ext uri="{FF2B5EF4-FFF2-40B4-BE49-F238E27FC236}">
                <a16:creationId xmlns:a16="http://schemas.microsoft.com/office/drawing/2014/main" id="{8304B644-425E-4186-B593-E25613CE91FE}"/>
              </a:ext>
            </a:extLst>
          </p:cNvPr>
          <p:cNvGraphicFramePr>
            <a:graphicFrameLocks noGrp="1"/>
          </p:cNvGraphicFramePr>
          <p:nvPr>
            <p:extLst>
              <p:ext uri="{D42A27DB-BD31-4B8C-83A1-F6EECF244321}">
                <p14:modId xmlns:p14="http://schemas.microsoft.com/office/powerpoint/2010/main" val="688909627"/>
              </p:ext>
            </p:extLst>
          </p:nvPr>
        </p:nvGraphicFramePr>
        <p:xfrm>
          <a:off x="321616" y="1477907"/>
          <a:ext cx="8592207" cy="4074016"/>
        </p:xfrm>
        <a:graphic>
          <a:graphicData uri="http://schemas.openxmlformats.org/drawingml/2006/table">
            <a:tbl>
              <a:tblPr/>
              <a:tblGrid>
                <a:gridCol w="2855174">
                  <a:extLst>
                    <a:ext uri="{9D8B030D-6E8A-4147-A177-3AD203B41FA5}">
                      <a16:colId xmlns:a16="http://schemas.microsoft.com/office/drawing/2014/main" val="3918363564"/>
                    </a:ext>
                  </a:extLst>
                </a:gridCol>
                <a:gridCol w="1167764">
                  <a:extLst>
                    <a:ext uri="{9D8B030D-6E8A-4147-A177-3AD203B41FA5}">
                      <a16:colId xmlns:a16="http://schemas.microsoft.com/office/drawing/2014/main" val="1683979601"/>
                    </a:ext>
                  </a:extLst>
                </a:gridCol>
                <a:gridCol w="1367773">
                  <a:extLst>
                    <a:ext uri="{9D8B030D-6E8A-4147-A177-3AD203B41FA5}">
                      <a16:colId xmlns:a16="http://schemas.microsoft.com/office/drawing/2014/main" val="2592459544"/>
                    </a:ext>
                  </a:extLst>
                </a:gridCol>
                <a:gridCol w="1026558">
                  <a:extLst>
                    <a:ext uri="{9D8B030D-6E8A-4147-A177-3AD203B41FA5}">
                      <a16:colId xmlns:a16="http://schemas.microsoft.com/office/drawing/2014/main" val="3383282758"/>
                    </a:ext>
                  </a:extLst>
                </a:gridCol>
                <a:gridCol w="2174938">
                  <a:extLst>
                    <a:ext uri="{9D8B030D-6E8A-4147-A177-3AD203B41FA5}">
                      <a16:colId xmlns:a16="http://schemas.microsoft.com/office/drawing/2014/main" val="494559924"/>
                    </a:ext>
                  </a:extLst>
                </a:gridCol>
              </a:tblGrid>
              <a:tr h="209242">
                <a:tc>
                  <a:txBody>
                    <a:bodyPr/>
                    <a:lstStyle/>
                    <a:p>
                      <a:pPr algn="ctr" fontAlgn="ctr"/>
                      <a:r>
                        <a:rPr lang="tr-TR" sz="1400" b="1" i="0" u="none" strike="noStrike" dirty="0">
                          <a:solidFill>
                            <a:srgbClr val="000000"/>
                          </a:solidFill>
                          <a:effectLst/>
                          <a:latin typeface="Calibri" panose="020F0502020204030204" pitchFamily="34" charset="0"/>
                        </a:rPr>
                        <a:t>KAYNAK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BİRİMİ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MEVCUT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İHTİYAÇ</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İHTİYAÇ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718317">
                <a:tc>
                  <a:txBody>
                    <a:bodyPr/>
                    <a:lstStyle/>
                    <a:p>
                      <a:pPr algn="just" fontAlgn="ctr"/>
                      <a:r>
                        <a:rPr lang="tr-TR" sz="1600" b="0" i="0" u="none" strike="noStrike" dirty="0">
                          <a:solidFill>
                            <a:srgbClr val="001626"/>
                          </a:solidFill>
                          <a:effectLst/>
                          <a:latin typeface="+mn-lt"/>
                        </a:rPr>
                        <a:t>Ebelik Bölümü Temel Beceri, Simüle Doğum, Aile Planlaması ve Yeni Doğan Bakım Laboratuvarı Fiziki Alan</a:t>
                      </a:r>
                    </a:p>
                  </a:txBody>
                  <a:tcPr marL="9525" marR="9525" marT="9525"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1626"/>
                          </a:solidFill>
                          <a:effectLst/>
                          <a:uLnTx/>
                          <a:uFillTx/>
                          <a:latin typeface="+mn-lt"/>
                          <a:ea typeface="+mn-ea"/>
                          <a:cs typeface="+mn-cs"/>
                        </a:rPr>
                        <a:t>Adet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1626"/>
                          </a:solidFill>
                          <a:effectLst/>
                          <a:latin typeface="+mn-lt"/>
                        </a:rPr>
                        <a:t>0</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1626"/>
                          </a:solidFill>
                          <a:effectLst/>
                          <a:latin typeface="+mn-lt"/>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Lisans eğitimi için</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57707752"/>
                  </a:ext>
                </a:extLst>
              </a:tr>
              <a:tr h="718317">
                <a:tc>
                  <a:txBody>
                    <a:bodyPr/>
                    <a:lstStyle/>
                    <a:p>
                      <a:pPr algn="ctr" fontAlgn="ctr"/>
                      <a:r>
                        <a:rPr lang="tr-TR" sz="1600" b="0" i="0" u="none" strike="noStrike" dirty="0">
                          <a:solidFill>
                            <a:srgbClr val="001626"/>
                          </a:solidFill>
                          <a:effectLst/>
                          <a:latin typeface="+mn-lt"/>
                        </a:rPr>
                        <a:t>Bebek Tansiyon Aleti</a:t>
                      </a:r>
                    </a:p>
                  </a:txBody>
                  <a:tcPr marL="9525" marR="9525" marT="9525"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1626"/>
                          </a:solidFill>
                          <a:effectLst/>
                          <a:uLnTx/>
                          <a:uFillTx/>
                          <a:latin typeface="+mn-lt"/>
                          <a:ea typeface="+mn-ea"/>
                          <a:cs typeface="+mn-cs"/>
                        </a:rPr>
                        <a:t>Adet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1626"/>
                          </a:solidFill>
                          <a:effectLst/>
                          <a:latin typeface="+mn-lt"/>
                        </a:rPr>
                        <a:t>0</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1626"/>
                          </a:solidFill>
                          <a:effectLst/>
                          <a:latin typeface="+mn-lt"/>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Lisans Eğitimi İçin</a:t>
                      </a:r>
                    </a:p>
                    <a:p>
                      <a:pPr marL="0" marR="0" lvl="0" indent="0" algn="ctr" defTabSz="457207"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812461"/>
                  </a:ext>
                </a:extLst>
              </a:tr>
              <a:tr h="718317">
                <a:tc>
                  <a:txBody>
                    <a:bodyPr/>
                    <a:lstStyle/>
                    <a:p>
                      <a:pPr algn="ctr" fontAlgn="ctr"/>
                      <a:r>
                        <a:rPr lang="tr-TR" sz="1600" b="0" i="0" u="none" strike="noStrike" dirty="0" err="1">
                          <a:solidFill>
                            <a:srgbClr val="000000"/>
                          </a:solidFill>
                          <a:effectLst/>
                          <a:latin typeface="Calibri" panose="020F0502020204030204" pitchFamily="34" charset="0"/>
                        </a:rPr>
                        <a:t>SPSS</a:t>
                      </a:r>
                      <a:endParaRPr lang="tr-TR" sz="16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1626"/>
                          </a:solidFill>
                          <a:effectLst/>
                          <a:uLnTx/>
                          <a:uFillTx/>
                          <a:latin typeface="+mn-lt"/>
                          <a:ea typeface="+mn-ea"/>
                          <a:cs typeface="+mn-cs"/>
                        </a:rPr>
                        <a:t>Adet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0</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Araştırma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4165130"/>
                  </a:ext>
                </a:extLst>
              </a:tr>
              <a:tr h="718317">
                <a:tc>
                  <a:txBody>
                    <a:bodyPr/>
                    <a:lstStyle/>
                    <a:p>
                      <a:pPr algn="ctr" fontAlgn="ctr"/>
                      <a:r>
                        <a:rPr lang="tr-TR" sz="1600" b="0" i="0" u="none" strike="noStrike" dirty="0" err="1">
                          <a:solidFill>
                            <a:srgbClr val="000000"/>
                          </a:solidFill>
                          <a:effectLst/>
                          <a:latin typeface="Calibri" panose="020F0502020204030204" pitchFamily="34" charset="0"/>
                        </a:rPr>
                        <a:t>Maxquda</a:t>
                      </a:r>
                      <a:endParaRPr lang="tr-TR" sz="16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1626"/>
                          </a:solidFill>
                          <a:effectLst/>
                          <a:uLnTx/>
                          <a:uFillTx/>
                          <a:latin typeface="+mn-lt"/>
                          <a:ea typeface="+mn-ea"/>
                          <a:cs typeface="+mn-cs"/>
                        </a:rPr>
                        <a:t>Adet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0</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lang="tr-TR" sz="1600" b="0" i="0" u="none" strike="noStrike" dirty="0">
                          <a:solidFill>
                            <a:srgbClr val="000000"/>
                          </a:solidFill>
                          <a:effectLst/>
                          <a:latin typeface="Calibri" panose="020F0502020204030204" pitchFamily="34" charset="0"/>
                        </a:rPr>
                        <a:t>Araştırma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3946350"/>
                  </a:ext>
                </a:extLst>
              </a:tr>
              <a:tr h="718317">
                <a:tc>
                  <a:txBody>
                    <a:bodyPr/>
                    <a:lstStyle/>
                    <a:p>
                      <a:pPr algn="ctr" fontAlgn="ctr"/>
                      <a:r>
                        <a:rPr lang="tr-TR" sz="1600" b="0" i="0" u="none" strike="noStrike" dirty="0">
                          <a:solidFill>
                            <a:srgbClr val="000000"/>
                          </a:solidFill>
                          <a:effectLst/>
                          <a:latin typeface="Calibri" panose="020F0502020204030204" pitchFamily="34" charset="0"/>
                        </a:rPr>
                        <a:t>Bilgisayar</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Adet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6</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Eğitim- Öğretim</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3441995"/>
                  </a:ext>
                </a:extLst>
              </a:tr>
            </a:tbl>
          </a:graphicData>
        </a:graphic>
      </p:graphicFrame>
    </p:spTree>
    <p:extLst>
      <p:ext uri="{BB962C8B-B14F-4D97-AF65-F5344CB8AC3E}">
        <p14:creationId xmlns:p14="http://schemas.microsoft.com/office/powerpoint/2010/main" val="3172644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1750343" y="182679"/>
            <a:ext cx="5869859" cy="1079575"/>
          </a:xfrm>
          <a:prstGeom prst="rect">
            <a:avLst/>
          </a:prstGeom>
        </p:spPr>
        <p:txBody>
          <a:bodyPr vert="horz" lIns="91440" tIns="45720" rIns="91440" bIns="45720" rtlCol="0" anchor="b">
            <a:noAutofit/>
          </a:bodyPr>
          <a:lstStyle/>
          <a:p>
            <a:pPr algn="ctr">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MEVCUT </a:t>
            </a:r>
            <a:r>
              <a:rPr lang="en-US" sz="2800" b="1" dirty="0">
                <a:solidFill>
                  <a:schemeClr val="accent6"/>
                </a:solidFill>
                <a:effectLst>
                  <a:outerShdw blurRad="38100" dist="38100" dir="2700000" algn="tl">
                    <a:srgbClr val="000000">
                      <a:alpha val="43137"/>
                    </a:srgbClr>
                  </a:outerShdw>
                </a:effectLst>
                <a:ea typeface="+mj-ea"/>
                <a:cs typeface="+mj-cs"/>
              </a:rPr>
              <a:t>KAYNAK</a:t>
            </a:r>
            <a:r>
              <a:rPr lang="tr-TR" sz="2800" b="1" dirty="0">
                <a:solidFill>
                  <a:schemeClr val="accent6"/>
                </a:solidFill>
                <a:effectLst>
                  <a:outerShdw blurRad="38100" dist="38100" dir="2700000" algn="tl">
                    <a:srgbClr val="000000">
                      <a:alpha val="43137"/>
                    </a:srgbClr>
                  </a:outerShdw>
                </a:effectLst>
                <a:ea typeface="+mj-ea"/>
                <a:cs typeface="+mj-cs"/>
              </a:rPr>
              <a:t>LAR ve </a:t>
            </a:r>
            <a:r>
              <a:rPr lang="en-US" sz="2800" b="1" dirty="0">
                <a:solidFill>
                  <a:schemeClr val="accent6"/>
                </a:solidFill>
                <a:effectLst>
                  <a:outerShdw blurRad="38100" dist="38100" dir="2700000" algn="tl">
                    <a:srgbClr val="000000">
                      <a:alpha val="43137"/>
                    </a:srgbClr>
                  </a:outerShdw>
                </a:effectLst>
                <a:ea typeface="+mj-ea"/>
                <a:cs typeface="+mj-cs"/>
              </a:rPr>
              <a:t> İHTİYA</a:t>
            </a:r>
            <a:r>
              <a:rPr lang="tr-TR" sz="2800" b="1" dirty="0">
                <a:solidFill>
                  <a:schemeClr val="accent6"/>
                </a:solidFill>
                <a:effectLst>
                  <a:outerShdw blurRad="38100" dist="38100" dir="2700000" algn="tl">
                    <a:srgbClr val="000000">
                      <a:alpha val="43137"/>
                    </a:srgbClr>
                  </a:outerShdw>
                </a:effectLst>
                <a:ea typeface="+mj-ea"/>
                <a:cs typeface="+mj-cs"/>
              </a:rPr>
              <a:t>ÇLAR</a:t>
            </a:r>
          </a:p>
          <a:p>
            <a:pPr algn="ctr">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(İŞ GÜCÜ-İNSAN KAYNAĞI)</a:t>
            </a:r>
            <a:endParaRPr lang="en-US" sz="2800" b="1"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78" y="304675"/>
            <a:ext cx="1690292" cy="3590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7" name="Tablo 66">
            <a:extLst>
              <a:ext uri="{FF2B5EF4-FFF2-40B4-BE49-F238E27FC236}">
                <a16:creationId xmlns:a16="http://schemas.microsoft.com/office/drawing/2014/main" id="{C5F9AB38-C293-4C7A-9C50-7726624F644B}"/>
              </a:ext>
            </a:extLst>
          </p:cNvPr>
          <p:cNvGraphicFramePr>
            <a:graphicFrameLocks noGrp="1"/>
          </p:cNvGraphicFramePr>
          <p:nvPr>
            <p:extLst>
              <p:ext uri="{D42A27DB-BD31-4B8C-83A1-F6EECF244321}">
                <p14:modId xmlns:p14="http://schemas.microsoft.com/office/powerpoint/2010/main" val="3165117575"/>
              </p:ext>
            </p:extLst>
          </p:nvPr>
        </p:nvGraphicFramePr>
        <p:xfrm>
          <a:off x="277473" y="1476568"/>
          <a:ext cx="8614280" cy="3162601"/>
        </p:xfrm>
        <a:graphic>
          <a:graphicData uri="http://schemas.openxmlformats.org/drawingml/2006/table">
            <a:tbl>
              <a:tblPr/>
              <a:tblGrid>
                <a:gridCol w="1638961">
                  <a:extLst>
                    <a:ext uri="{9D8B030D-6E8A-4147-A177-3AD203B41FA5}">
                      <a16:colId xmlns:a16="http://schemas.microsoft.com/office/drawing/2014/main" val="3918363564"/>
                    </a:ext>
                  </a:extLst>
                </a:gridCol>
                <a:gridCol w="1733602">
                  <a:extLst>
                    <a:ext uri="{9D8B030D-6E8A-4147-A177-3AD203B41FA5}">
                      <a16:colId xmlns:a16="http://schemas.microsoft.com/office/drawing/2014/main" val="1683979601"/>
                    </a:ext>
                  </a:extLst>
                </a:gridCol>
                <a:gridCol w="1747239">
                  <a:extLst>
                    <a:ext uri="{9D8B030D-6E8A-4147-A177-3AD203B41FA5}">
                      <a16:colId xmlns:a16="http://schemas.microsoft.com/office/drawing/2014/main" val="2592459544"/>
                    </a:ext>
                  </a:extLst>
                </a:gridCol>
                <a:gridCol w="1747239">
                  <a:extLst>
                    <a:ext uri="{9D8B030D-6E8A-4147-A177-3AD203B41FA5}">
                      <a16:colId xmlns:a16="http://schemas.microsoft.com/office/drawing/2014/main" val="3383282758"/>
                    </a:ext>
                  </a:extLst>
                </a:gridCol>
                <a:gridCol w="1747239">
                  <a:extLst>
                    <a:ext uri="{9D8B030D-6E8A-4147-A177-3AD203B41FA5}">
                      <a16:colId xmlns:a16="http://schemas.microsoft.com/office/drawing/2014/main" val="494559924"/>
                    </a:ext>
                  </a:extLst>
                </a:gridCol>
              </a:tblGrid>
              <a:tr h="472516">
                <a:tc>
                  <a:txBody>
                    <a:bodyPr/>
                    <a:lstStyle/>
                    <a:p>
                      <a:pPr algn="ctr" fontAlgn="ctr"/>
                      <a:r>
                        <a:rPr lang="tr-TR" sz="1200" b="1" i="0" u="none" strike="noStrike" dirty="0">
                          <a:solidFill>
                            <a:srgbClr val="000000"/>
                          </a:solidFill>
                          <a:effectLst/>
                          <a:latin typeface="Calibri" panose="020F0502020204030204" pitchFamily="34" charset="0"/>
                        </a:rPr>
                        <a:t>KAYNAK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BİRİMİ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MEVCUT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İHTİYAÇ</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İHTİYAÇ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895677">
                <a:tc>
                  <a:txBody>
                    <a:bodyPr/>
                    <a:lstStyle/>
                    <a:p>
                      <a:pPr algn="ctr" fontAlgn="ctr"/>
                      <a:r>
                        <a:rPr lang="tr-TR" sz="1600" b="0" i="0" u="none" strike="noStrike" dirty="0">
                          <a:solidFill>
                            <a:srgbClr val="000000"/>
                          </a:solidFill>
                          <a:effectLst/>
                          <a:latin typeface="Calibri" panose="020F0502020204030204" pitchFamily="34" charset="0"/>
                        </a:rPr>
                        <a:t>Doçent doktor veya profesör</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Öğretim elemanı</a:t>
                      </a:r>
                    </a:p>
                    <a:p>
                      <a:pPr algn="ctr" fontAlgn="ctr"/>
                      <a:r>
                        <a:rPr lang="tr-TR" sz="16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0</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2</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Lisansüstü eğitim için YÖK’ün asgari kriteri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598136">
                <a:tc>
                  <a:txBody>
                    <a:bodyPr/>
                    <a:lstStyle/>
                    <a:p>
                      <a:pPr algn="ctr" fontAlgn="ctr"/>
                      <a:r>
                        <a:rPr lang="tr-TR" sz="1600" b="0" i="0" u="none" strike="noStrike" dirty="0">
                          <a:solidFill>
                            <a:srgbClr val="000000"/>
                          </a:solidFill>
                          <a:effectLst/>
                          <a:latin typeface="Calibri" panose="020F0502020204030204" pitchFamily="34" charset="0"/>
                        </a:rPr>
                        <a:t>Doktor öğretim üyesi</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Öğretim elemanı</a:t>
                      </a:r>
                    </a:p>
                    <a:p>
                      <a:pPr algn="ctr" fontAlgn="ctr"/>
                      <a:r>
                        <a:rPr lang="tr-TR" sz="1600" b="0" i="0" u="none" strike="noStrike" dirty="0">
                          <a:solidFill>
                            <a:srgbClr val="000000"/>
                          </a:solidFill>
                          <a:effectLst/>
                          <a:latin typeface="Calibri" panose="020F0502020204030204" pitchFamily="34" charset="0"/>
                        </a:rPr>
                        <a:t>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3</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Lisans ve lisansüstü  eğitimi için</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r h="598136">
                <a:tc>
                  <a:txBody>
                    <a:bodyPr/>
                    <a:lstStyle/>
                    <a:p>
                      <a:pPr algn="ctr" fontAlgn="ctr"/>
                      <a:r>
                        <a:rPr lang="tr-TR" sz="1600" b="0" i="0" u="none" strike="noStrike" dirty="0">
                          <a:solidFill>
                            <a:srgbClr val="000000"/>
                          </a:solidFill>
                          <a:effectLst/>
                          <a:latin typeface="Calibri" panose="020F0502020204030204" pitchFamily="34" charset="0"/>
                        </a:rPr>
                        <a:t>Öğretim Görevlisi</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Öğretim elemanı</a:t>
                      </a:r>
                    </a:p>
                    <a:p>
                      <a:pPr algn="ctr" fontAlgn="ctr"/>
                      <a:endParaRPr lang="tr-TR" sz="16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0/1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Lisans eğitimi için </a:t>
                      </a:r>
                    </a:p>
                    <a:p>
                      <a:pPr algn="ctr" fontAlgn="ctr"/>
                      <a:endParaRPr lang="tr-TR" sz="16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1838209"/>
                  </a:ext>
                </a:extLst>
              </a:tr>
              <a:tr h="598136">
                <a:tc>
                  <a:txBody>
                    <a:bodyPr/>
                    <a:lstStyle/>
                    <a:p>
                      <a:pPr algn="ctr" fontAlgn="ctr"/>
                      <a:r>
                        <a:rPr lang="tr-TR" sz="1600" b="0" i="0" u="none" strike="noStrike" dirty="0">
                          <a:solidFill>
                            <a:srgbClr val="000000"/>
                          </a:solidFill>
                          <a:effectLst/>
                          <a:latin typeface="Calibri" panose="020F0502020204030204" pitchFamily="34" charset="0"/>
                        </a:rPr>
                        <a:t>Araştırma görevlisi</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Öğretim elemanı</a:t>
                      </a:r>
                    </a:p>
                    <a:p>
                      <a:pPr algn="ctr" fontAlgn="ctr"/>
                      <a:endParaRPr lang="tr-TR" sz="16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0000"/>
                          </a:solidFill>
                          <a:effectLst/>
                          <a:latin typeface="Calibri" panose="020F0502020204030204" pitchFamily="34" charset="0"/>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Lisans eğitimi için </a:t>
                      </a:r>
                    </a:p>
                    <a:p>
                      <a:pPr algn="ctr" fontAlgn="ctr"/>
                      <a:endParaRPr lang="tr-TR" sz="1600" b="0" i="0" u="none" strike="noStrike" dirty="0">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4544069"/>
                  </a:ext>
                </a:extLst>
              </a:tr>
            </a:tbl>
          </a:graphicData>
        </a:graphic>
      </p:graphicFrame>
    </p:spTree>
    <p:extLst>
      <p:ext uri="{BB962C8B-B14F-4D97-AF65-F5344CB8AC3E}">
        <p14:creationId xmlns:p14="http://schemas.microsoft.com/office/powerpoint/2010/main" val="449389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14023" y="525848"/>
            <a:ext cx="5265420" cy="84582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SKORU YÜKSEK OLAN ve AKSİYON GEREKTİREN </a:t>
            </a:r>
            <a:r>
              <a:rPr lang="en-US" sz="2800" b="1" kern="1200" dirty="0">
                <a:solidFill>
                  <a:schemeClr val="accent6"/>
                </a:solidFill>
                <a:effectLst>
                  <a:outerShdw blurRad="38100" dist="38100" dir="2700000" algn="tl">
                    <a:srgbClr val="000000">
                      <a:alpha val="43137"/>
                    </a:srgbClr>
                  </a:outerShdw>
                </a:effectLst>
                <a:ea typeface="+mj-ea"/>
                <a:cs typeface="+mj-cs"/>
              </a:rPr>
              <a:t>RİS</a:t>
            </a:r>
            <a:r>
              <a:rPr lang="tr-TR" sz="2800" b="1" dirty="0">
                <a:solidFill>
                  <a:schemeClr val="accent6"/>
                </a:solidFill>
                <a:effectLst>
                  <a:outerShdw blurRad="38100" dist="38100" dir="2700000" algn="tl">
                    <a:srgbClr val="000000">
                      <a:alpha val="43137"/>
                    </a:srgbClr>
                  </a:outerShdw>
                </a:effectLst>
                <a:ea typeface="+mj-ea"/>
                <a:cs typeface="+mj-cs"/>
              </a:rPr>
              <a:t>KLER</a:t>
            </a:r>
            <a:endParaRPr lang="en-US" sz="2800" b="1" kern="1200" dirty="0">
              <a:solidFill>
                <a:schemeClr val="accent6"/>
              </a:solidFill>
              <a:effectLst>
                <a:outerShdw blurRad="38100" dist="38100" dir="2700000" algn="tl">
                  <a:srgbClr val="000000">
                    <a:alpha val="43137"/>
                  </a:srgbClr>
                </a:outerShdw>
              </a:effectLst>
              <a:ea typeface="+mj-ea"/>
              <a:cs typeface="+mj-cs"/>
            </a:endParaRPr>
          </a:p>
        </p:txBody>
      </p:sp>
      <p:sp>
        <p:nvSpPr>
          <p:cNvPr id="7" name="Slayt Numarası Yer Tutucusu 6"/>
          <p:cNvSpPr>
            <a:spLocks noGrp="1"/>
          </p:cNvSpPr>
          <p:nvPr>
            <p:ph type="sldNum" sz="quarter" idx="12"/>
          </p:nvPr>
        </p:nvSpPr>
        <p:spPr>
          <a:xfrm>
            <a:off x="6457950" y="6356350"/>
            <a:ext cx="2057400" cy="365125"/>
          </a:xfrm>
        </p:spPr>
        <p:txBody>
          <a:bodyPr vert="horz" lIns="91440" tIns="45720" rIns="91440" bIns="45720" rtlCol="0" anchor="ctr">
            <a:normAutofit fontScale="70000" lnSpcReduction="20000"/>
          </a:bodyPr>
          <a:lstStyle/>
          <a:p>
            <a:pPr>
              <a:spcAft>
                <a:spcPts val="600"/>
              </a:spcAft>
            </a:pPr>
            <a:endParaRPr lang="en-US"/>
          </a:p>
        </p:txBody>
      </p:sp>
      <p:sp>
        <p:nvSpPr>
          <p:cNvPr id="12"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3"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4"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5"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pic>
        <p:nvPicPr>
          <p:cNvPr id="9"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o 9"/>
          <p:cNvGraphicFramePr>
            <a:graphicFrameLocks noGrp="1"/>
          </p:cNvGraphicFramePr>
          <p:nvPr>
            <p:extLst>
              <p:ext uri="{D42A27DB-BD31-4B8C-83A1-F6EECF244321}">
                <p14:modId xmlns:p14="http://schemas.microsoft.com/office/powerpoint/2010/main" val="3720754729"/>
              </p:ext>
            </p:extLst>
          </p:nvPr>
        </p:nvGraphicFramePr>
        <p:xfrm>
          <a:off x="545122" y="1801446"/>
          <a:ext cx="8203223" cy="1483360"/>
        </p:xfrm>
        <a:graphic>
          <a:graphicData uri="http://schemas.openxmlformats.org/drawingml/2006/table">
            <a:tbl>
              <a:tblPr firstRow="1" bandRow="1">
                <a:tableStyleId>{3B4B98B0-60AC-42C2-AFA5-B58CD77FA1E5}</a:tableStyleId>
              </a:tblPr>
              <a:tblGrid>
                <a:gridCol w="1828801">
                  <a:extLst>
                    <a:ext uri="{9D8B030D-6E8A-4147-A177-3AD203B41FA5}">
                      <a16:colId xmlns:a16="http://schemas.microsoft.com/office/drawing/2014/main" val="3521804200"/>
                    </a:ext>
                  </a:extLst>
                </a:gridCol>
                <a:gridCol w="6374422">
                  <a:extLst>
                    <a:ext uri="{9D8B030D-6E8A-4147-A177-3AD203B41FA5}">
                      <a16:colId xmlns:a16="http://schemas.microsoft.com/office/drawing/2014/main" val="2784112581"/>
                    </a:ext>
                  </a:extLst>
                </a:gridCol>
              </a:tblGrid>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b="1" dirty="0">
                          <a:solidFill>
                            <a:srgbClr val="0C0D0D"/>
                          </a:solidFill>
                        </a:rPr>
                        <a:t>Riskin</a:t>
                      </a:r>
                      <a:r>
                        <a:rPr lang="tr-TR" b="1" baseline="0" dirty="0">
                          <a:solidFill>
                            <a:srgbClr val="0C0D0D"/>
                          </a:solidFill>
                        </a:rPr>
                        <a:t> Tanımı :</a:t>
                      </a:r>
                      <a:endParaRPr lang="tr-TR" b="1" dirty="0">
                        <a:solidFill>
                          <a:srgbClr val="0C0D0D"/>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1" i="0" u="none" strike="noStrike" dirty="0">
                          <a:solidFill>
                            <a:srgbClr val="000000"/>
                          </a:solidFill>
                          <a:effectLst/>
                          <a:latin typeface="+mn-lt"/>
                        </a:rPr>
                        <a:t>Ebe öğretim elemanı sayısının yetersiz olması</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463863686"/>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01626"/>
                          </a:solidFill>
                        </a:rPr>
                        <a:t>Termin Tarihi </a:t>
                      </a:r>
                      <a:r>
                        <a:rPr lang="tr-TR" baseline="0" dirty="0">
                          <a:solidFill>
                            <a:srgbClr val="001626"/>
                          </a:solidFill>
                        </a:rPr>
                        <a:t>:</a:t>
                      </a:r>
                      <a:endParaRPr lang="tr-TR" dirty="0">
                        <a:solidFill>
                          <a:srgbClr val="001626"/>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dirty="0">
                          <a:solidFill>
                            <a:srgbClr val="001626"/>
                          </a:solidFill>
                          <a:latin typeface="+mn-lt"/>
                        </a:rPr>
                        <a:t>1.9.2024</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02495391"/>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Sorumlu</a:t>
                      </a:r>
                      <a:r>
                        <a:rPr lang="tr-TR" baseline="0" dirty="0">
                          <a:solidFill>
                            <a:srgbClr val="0C0D0D"/>
                          </a:solidFill>
                        </a:rPr>
                        <a:t> Birim :</a:t>
                      </a:r>
                      <a:endParaRPr lang="tr-TR" dirty="0">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dirty="0">
                          <a:solidFill>
                            <a:srgbClr val="001626"/>
                          </a:solidFill>
                          <a:latin typeface="+mn-lt"/>
                        </a:rPr>
                        <a:t>Rektörlük</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571400847"/>
                  </a:ext>
                </a:extLst>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Önleyici Faaliyet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1" i="0" u="none" strike="noStrike" dirty="0">
                          <a:solidFill>
                            <a:srgbClr val="000000"/>
                          </a:solidFill>
                          <a:effectLst/>
                          <a:latin typeface="+mn-lt"/>
                        </a:rPr>
                        <a:t>Öğretim Elemanı Alımı Yapmak</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Tree>
    <p:extLst>
      <p:ext uri="{BB962C8B-B14F-4D97-AF65-F5344CB8AC3E}">
        <p14:creationId xmlns:p14="http://schemas.microsoft.com/office/powerpoint/2010/main" val="3238730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1986117" y="320820"/>
            <a:ext cx="5471363" cy="954107"/>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PAYDAŞ GERİBİLDİRİMLERİ</a:t>
            </a:r>
          </a:p>
          <a:p>
            <a:pPr algn="ctr"/>
            <a:r>
              <a:rPr lang="tr-TR" sz="2800" b="1" dirty="0">
                <a:solidFill>
                  <a:schemeClr val="accent6"/>
                </a:solidFill>
                <a:effectLst>
                  <a:outerShdw blurRad="38100" dist="38100" dir="2700000" algn="tl">
                    <a:srgbClr val="000000">
                      <a:alpha val="43137"/>
                    </a:srgbClr>
                  </a:outerShdw>
                </a:effectLst>
              </a:rPr>
              <a:t>(ANKET ANALİZLERİ)</a:t>
            </a:r>
            <a:endParaRPr lang="en-US" sz="2800" dirty="0">
              <a:solidFill>
                <a:schemeClr val="accent6"/>
              </a:solidFill>
              <a:cs typeface="Calibri" panose="020F0502020204030204"/>
            </a:endParaRPr>
          </a:p>
        </p:txBody>
      </p:sp>
      <p:pic>
        <p:nvPicPr>
          <p:cNvPr id="4"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a:extLst>
              <a:ext uri="{FF2B5EF4-FFF2-40B4-BE49-F238E27FC236}">
                <a16:creationId xmlns:a16="http://schemas.microsoft.com/office/drawing/2014/main" id="{92730F3B-4CEA-94B3-F709-16F00162962B}"/>
              </a:ext>
            </a:extLst>
          </p:cNvPr>
          <p:cNvGraphicFramePr>
            <a:graphicFrameLocks noGrp="1"/>
          </p:cNvGraphicFramePr>
          <p:nvPr>
            <p:extLst>
              <p:ext uri="{D42A27DB-BD31-4B8C-83A1-F6EECF244321}">
                <p14:modId xmlns:p14="http://schemas.microsoft.com/office/powerpoint/2010/main" val="1952581738"/>
              </p:ext>
            </p:extLst>
          </p:nvPr>
        </p:nvGraphicFramePr>
        <p:xfrm>
          <a:off x="704744" y="1431509"/>
          <a:ext cx="8034108" cy="5075159"/>
        </p:xfrm>
        <a:graphic>
          <a:graphicData uri="http://schemas.openxmlformats.org/drawingml/2006/table">
            <a:tbl>
              <a:tblPr firstRow="1" bandRow="1">
                <a:tableStyleId>{5C22544A-7EE6-4342-B048-85BDC9FD1C3A}</a:tableStyleId>
              </a:tblPr>
              <a:tblGrid>
                <a:gridCol w="4017054">
                  <a:extLst>
                    <a:ext uri="{9D8B030D-6E8A-4147-A177-3AD203B41FA5}">
                      <a16:colId xmlns:a16="http://schemas.microsoft.com/office/drawing/2014/main" val="1986570042"/>
                    </a:ext>
                  </a:extLst>
                </a:gridCol>
                <a:gridCol w="4017054">
                  <a:extLst>
                    <a:ext uri="{9D8B030D-6E8A-4147-A177-3AD203B41FA5}">
                      <a16:colId xmlns:a16="http://schemas.microsoft.com/office/drawing/2014/main" val="327267673"/>
                    </a:ext>
                  </a:extLst>
                </a:gridCol>
              </a:tblGrid>
              <a:tr h="326831">
                <a:tc>
                  <a:txBody>
                    <a:bodyPr/>
                    <a:lstStyle/>
                    <a:p>
                      <a:r>
                        <a:rPr lang="tr-TR" dirty="0"/>
                        <a:t>Etkinlik</a:t>
                      </a:r>
                    </a:p>
                  </a:txBody>
                  <a:tcPr/>
                </a:tc>
                <a:tc>
                  <a:txBody>
                    <a:bodyPr/>
                    <a:lstStyle/>
                    <a:p>
                      <a:r>
                        <a:rPr lang="tr-TR" dirty="0"/>
                        <a:t>Memnuniyet Oranı</a:t>
                      </a:r>
                    </a:p>
                  </a:txBody>
                  <a:tcPr/>
                </a:tc>
                <a:extLst>
                  <a:ext uri="{0D108BD9-81ED-4DB2-BD59-A6C34878D82A}">
                    <a16:rowId xmlns:a16="http://schemas.microsoft.com/office/drawing/2014/main" val="38631630"/>
                  </a:ext>
                </a:extLst>
              </a:tr>
              <a:tr h="326831">
                <a:tc>
                  <a:txBody>
                    <a:bodyPr/>
                    <a:lstStyle/>
                    <a:p>
                      <a:r>
                        <a:rPr lang="tr-TR" sz="1600" dirty="0">
                          <a:solidFill>
                            <a:srgbClr val="0C0D0D"/>
                          </a:solidFill>
                        </a:rPr>
                        <a:t>Oryantasyon Memnuniyet</a:t>
                      </a:r>
                    </a:p>
                  </a:txBody>
                  <a:tcPr/>
                </a:tc>
                <a:tc>
                  <a:txBody>
                    <a:bodyPr/>
                    <a:lstStyle/>
                    <a:p>
                      <a:r>
                        <a:rPr lang="tr-TR" sz="1600" dirty="0">
                          <a:solidFill>
                            <a:srgbClr val="0C0D0D"/>
                          </a:solidFill>
                        </a:rPr>
                        <a:t>%82</a:t>
                      </a:r>
                    </a:p>
                  </a:txBody>
                  <a:tcPr/>
                </a:tc>
                <a:extLst>
                  <a:ext uri="{0D108BD9-81ED-4DB2-BD59-A6C34878D82A}">
                    <a16:rowId xmlns:a16="http://schemas.microsoft.com/office/drawing/2014/main" val="1601198030"/>
                  </a:ext>
                </a:extLst>
              </a:tr>
              <a:tr h="564119">
                <a:tc>
                  <a:txBody>
                    <a:bodyPr/>
                    <a:lstStyle/>
                    <a:p>
                      <a:r>
                        <a:rPr lang="tr-TR" sz="1600" dirty="0">
                          <a:solidFill>
                            <a:srgbClr val="0C0D0D"/>
                          </a:solidFill>
                        </a:rPr>
                        <a:t>Normal Gebelik Dersi Klinik Uygulama Memnuniyet</a:t>
                      </a:r>
                    </a:p>
                  </a:txBody>
                  <a:tcPr/>
                </a:tc>
                <a:tc>
                  <a:txBody>
                    <a:bodyPr/>
                    <a:lstStyle/>
                    <a:p>
                      <a:r>
                        <a:rPr lang="tr-TR" sz="1600" dirty="0">
                          <a:solidFill>
                            <a:srgbClr val="0C0D0D"/>
                          </a:solidFill>
                        </a:rPr>
                        <a:t>%89,5</a:t>
                      </a:r>
                    </a:p>
                  </a:txBody>
                  <a:tcPr/>
                </a:tc>
                <a:extLst>
                  <a:ext uri="{0D108BD9-81ED-4DB2-BD59-A6C34878D82A}">
                    <a16:rowId xmlns:a16="http://schemas.microsoft.com/office/drawing/2014/main" val="2060417513"/>
                  </a:ext>
                </a:extLst>
              </a:tr>
              <a:tr h="564119">
                <a:tc>
                  <a:txBody>
                    <a:bodyPr/>
                    <a:lstStyle/>
                    <a:p>
                      <a:r>
                        <a:rPr lang="tr-TR" sz="1600" dirty="0">
                          <a:solidFill>
                            <a:srgbClr val="0C0D0D"/>
                          </a:solidFill>
                        </a:rPr>
                        <a:t>Normal Doğum Dersi Klinik Uygulama Memnuniyet </a:t>
                      </a:r>
                    </a:p>
                  </a:txBody>
                  <a:tcPr/>
                </a:tc>
                <a:tc>
                  <a:txBody>
                    <a:bodyPr/>
                    <a:lstStyle/>
                    <a:p>
                      <a:r>
                        <a:rPr lang="tr-TR" sz="1600" dirty="0">
                          <a:solidFill>
                            <a:srgbClr val="0C0D0D"/>
                          </a:solidFill>
                        </a:rPr>
                        <a:t>%89,11</a:t>
                      </a:r>
                    </a:p>
                  </a:txBody>
                  <a:tcPr/>
                </a:tc>
                <a:extLst>
                  <a:ext uri="{0D108BD9-81ED-4DB2-BD59-A6C34878D82A}">
                    <a16:rowId xmlns:a16="http://schemas.microsoft.com/office/drawing/2014/main" val="4075494586"/>
                  </a:ext>
                </a:extLst>
              </a:tr>
              <a:tr h="129277">
                <a:tc>
                  <a:txBody>
                    <a:bodyPr/>
                    <a:lstStyle/>
                    <a:p>
                      <a:r>
                        <a:rPr lang="tr-TR" sz="1600" dirty="0">
                          <a:solidFill>
                            <a:srgbClr val="0C0D0D"/>
                          </a:solidFill>
                        </a:rPr>
                        <a:t>Ebelik Esasları II Dersi Uygulama Memnuniyet </a:t>
                      </a:r>
                    </a:p>
                    <a:p>
                      <a:endParaRPr lang="tr-TR" sz="1600" dirty="0">
                        <a:solidFill>
                          <a:srgbClr val="0C0D0D"/>
                        </a:solidFill>
                      </a:endParaRPr>
                    </a:p>
                  </a:txBody>
                  <a:tcPr/>
                </a:tc>
                <a:tc>
                  <a:txBody>
                    <a:bodyPr/>
                    <a:lstStyle/>
                    <a:p>
                      <a:r>
                        <a:rPr lang="tr-TR" sz="1600" dirty="0">
                          <a:solidFill>
                            <a:srgbClr val="0C0D0D"/>
                          </a:solidFill>
                        </a:rPr>
                        <a:t>%95,10</a:t>
                      </a:r>
                    </a:p>
                  </a:txBody>
                  <a:tcPr/>
                </a:tc>
                <a:extLst>
                  <a:ext uri="{0D108BD9-81ED-4DB2-BD59-A6C34878D82A}">
                    <a16:rowId xmlns:a16="http://schemas.microsoft.com/office/drawing/2014/main" val="584616074"/>
                  </a:ext>
                </a:extLst>
              </a:tr>
              <a:tr h="326831">
                <a:tc>
                  <a:txBody>
                    <a:bodyPr/>
                    <a:lstStyle/>
                    <a:p>
                      <a:r>
                        <a:rPr lang="tr-TR" sz="1600" dirty="0">
                          <a:solidFill>
                            <a:srgbClr val="0C0D0D"/>
                          </a:solidFill>
                        </a:rPr>
                        <a:t>18. Mart. 2023 Kahvaltı Etkinliği</a:t>
                      </a:r>
                    </a:p>
                  </a:txBody>
                  <a:tcPr/>
                </a:tc>
                <a:tc>
                  <a:txBody>
                    <a:bodyPr/>
                    <a:lstStyle/>
                    <a:p>
                      <a:r>
                        <a:rPr lang="tr-TR" sz="1600" dirty="0">
                          <a:solidFill>
                            <a:srgbClr val="0C0D0D"/>
                          </a:solidFill>
                        </a:rPr>
                        <a:t>%94,89</a:t>
                      </a:r>
                    </a:p>
                  </a:txBody>
                  <a:tcPr/>
                </a:tc>
                <a:extLst>
                  <a:ext uri="{0D108BD9-81ED-4DB2-BD59-A6C34878D82A}">
                    <a16:rowId xmlns:a16="http://schemas.microsoft.com/office/drawing/2014/main" val="1371515576"/>
                  </a:ext>
                </a:extLst>
              </a:tr>
              <a:tr h="564119">
                <a:tc>
                  <a:txBody>
                    <a:bodyPr/>
                    <a:lstStyle/>
                    <a:p>
                      <a:r>
                        <a:rPr lang="tr-TR" sz="1600" dirty="0">
                          <a:solidFill>
                            <a:srgbClr val="0C0D0D"/>
                          </a:solidFill>
                        </a:rPr>
                        <a:t>5 Mayıs Dünya Ebeler Günü Online Paneli</a:t>
                      </a:r>
                    </a:p>
                  </a:txBody>
                  <a:tcPr/>
                </a:tc>
                <a:tc>
                  <a:txBody>
                    <a:bodyPr/>
                    <a:lstStyle/>
                    <a:p>
                      <a:r>
                        <a:rPr lang="tr-TR" sz="1600" dirty="0">
                          <a:solidFill>
                            <a:srgbClr val="0C0D0D"/>
                          </a:solidFill>
                        </a:rPr>
                        <a:t>%89,68</a:t>
                      </a:r>
                    </a:p>
                  </a:txBody>
                  <a:tcPr/>
                </a:tc>
                <a:extLst>
                  <a:ext uri="{0D108BD9-81ED-4DB2-BD59-A6C34878D82A}">
                    <a16:rowId xmlns:a16="http://schemas.microsoft.com/office/drawing/2014/main" val="616439169"/>
                  </a:ext>
                </a:extLst>
              </a:tr>
              <a:tr h="564119">
                <a:tc>
                  <a:txBody>
                    <a:bodyPr/>
                    <a:lstStyle/>
                    <a:p>
                      <a:r>
                        <a:rPr lang="tr-TR" sz="1600" dirty="0">
                          <a:solidFill>
                            <a:srgbClr val="0C0D0D"/>
                          </a:solidFill>
                        </a:rPr>
                        <a:t>26.04.2023 Doğum Korkusunda EFT Online Paneli</a:t>
                      </a:r>
                    </a:p>
                  </a:txBody>
                  <a:tcPr/>
                </a:tc>
                <a:tc>
                  <a:txBody>
                    <a:bodyPr/>
                    <a:lstStyle/>
                    <a:p>
                      <a:r>
                        <a:rPr lang="tr-TR" sz="1600" dirty="0">
                          <a:solidFill>
                            <a:srgbClr val="0C0D0D"/>
                          </a:solidFill>
                        </a:rPr>
                        <a:t>%95,54</a:t>
                      </a:r>
                    </a:p>
                  </a:txBody>
                  <a:tcPr/>
                </a:tc>
                <a:extLst>
                  <a:ext uri="{0D108BD9-81ED-4DB2-BD59-A6C34878D82A}">
                    <a16:rowId xmlns:a16="http://schemas.microsoft.com/office/drawing/2014/main" val="186646161"/>
                  </a:ext>
                </a:extLst>
              </a:tr>
              <a:tr h="564119">
                <a:tc>
                  <a:txBody>
                    <a:bodyPr/>
                    <a:lstStyle/>
                    <a:p>
                      <a:r>
                        <a:rPr lang="tr-TR" sz="1600" dirty="0">
                          <a:solidFill>
                            <a:srgbClr val="0C0D0D"/>
                          </a:solidFill>
                        </a:rPr>
                        <a:t>19.04.2023 Doğum Ağrısı Yönetiminde İSSE Online Paneli</a:t>
                      </a:r>
                    </a:p>
                  </a:txBody>
                  <a:tcPr/>
                </a:tc>
                <a:tc>
                  <a:txBody>
                    <a:bodyPr/>
                    <a:lstStyle/>
                    <a:p>
                      <a:r>
                        <a:rPr lang="tr-TR" sz="1600" dirty="0">
                          <a:solidFill>
                            <a:srgbClr val="0C0D0D"/>
                          </a:solidFill>
                        </a:rPr>
                        <a:t>%97,49</a:t>
                      </a:r>
                    </a:p>
                  </a:txBody>
                  <a:tcPr/>
                </a:tc>
                <a:extLst>
                  <a:ext uri="{0D108BD9-81ED-4DB2-BD59-A6C34878D82A}">
                    <a16:rowId xmlns:a16="http://schemas.microsoft.com/office/drawing/2014/main" val="852795107"/>
                  </a:ext>
                </a:extLst>
              </a:tr>
              <a:tr h="564119">
                <a:tc>
                  <a:txBody>
                    <a:bodyPr/>
                    <a:lstStyle/>
                    <a:p>
                      <a:r>
                        <a:rPr lang="tr-TR" sz="1600" dirty="0">
                          <a:solidFill>
                            <a:srgbClr val="0C0D0D"/>
                          </a:solidFill>
                        </a:rPr>
                        <a:t>03.05.2023 Doğum Ağrısı Yönetiminde Yoga Paneli</a:t>
                      </a:r>
                    </a:p>
                  </a:txBody>
                  <a:tcPr/>
                </a:tc>
                <a:tc>
                  <a:txBody>
                    <a:bodyPr/>
                    <a:lstStyle/>
                    <a:p>
                      <a:r>
                        <a:rPr lang="tr-TR" sz="1600" dirty="0">
                          <a:solidFill>
                            <a:srgbClr val="0C0D0D"/>
                          </a:solidFill>
                        </a:rPr>
                        <a:t>%93,74</a:t>
                      </a:r>
                    </a:p>
                  </a:txBody>
                  <a:tcPr/>
                </a:tc>
                <a:extLst>
                  <a:ext uri="{0D108BD9-81ED-4DB2-BD59-A6C34878D82A}">
                    <a16:rowId xmlns:a16="http://schemas.microsoft.com/office/drawing/2014/main" val="2523594111"/>
                  </a:ext>
                </a:extLst>
              </a:tr>
            </a:tbl>
          </a:graphicData>
        </a:graphic>
      </p:graphicFrame>
    </p:spTree>
    <p:extLst>
      <p:ext uri="{BB962C8B-B14F-4D97-AF65-F5344CB8AC3E}">
        <p14:creationId xmlns:p14="http://schemas.microsoft.com/office/powerpoint/2010/main" val="1666700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1986117" y="320820"/>
            <a:ext cx="5471363"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PAYDAŞ GERİBİLDİRİMLERİ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(ANKET ANALİZLERİ)</a:t>
            </a:r>
            <a:endParaRPr kumimoji="0" lang="en-US" sz="2800" b="0" i="0" u="none" strike="noStrike" kern="1200" cap="none" spc="0" normalizeH="0" baseline="0" noProof="0" dirty="0">
              <a:ln>
                <a:noFill/>
              </a:ln>
              <a:solidFill>
                <a:srgbClr val="9E5E9B"/>
              </a:solidFill>
              <a:effectLst/>
              <a:uLnTx/>
              <a:uFillTx/>
              <a:latin typeface="Calibri" panose="020F0502020204030204"/>
              <a:ea typeface="+mn-ea"/>
              <a:cs typeface="Calibri" panose="020F0502020204030204"/>
            </a:endParaRPr>
          </a:p>
        </p:txBody>
      </p:sp>
      <p:pic>
        <p:nvPicPr>
          <p:cNvPr id="4"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o 11"/>
          <p:cNvGraphicFramePr>
            <a:graphicFrameLocks noGrp="1"/>
          </p:cNvGraphicFramePr>
          <p:nvPr>
            <p:extLst>
              <p:ext uri="{D42A27DB-BD31-4B8C-83A1-F6EECF244321}">
                <p14:modId xmlns:p14="http://schemas.microsoft.com/office/powerpoint/2010/main" val="1183732170"/>
              </p:ext>
            </p:extLst>
          </p:nvPr>
        </p:nvGraphicFramePr>
        <p:xfrm>
          <a:off x="309004" y="1816778"/>
          <a:ext cx="4124259" cy="1462450"/>
        </p:xfrm>
        <a:graphic>
          <a:graphicData uri="http://schemas.openxmlformats.org/drawingml/2006/table">
            <a:tbl>
              <a:tblPr firstRow="1" bandRow="1">
                <a:tableStyleId>{5C22544A-7EE6-4342-B048-85BDC9FD1C3A}</a:tableStyleId>
              </a:tblPr>
              <a:tblGrid>
                <a:gridCol w="1997436">
                  <a:extLst>
                    <a:ext uri="{9D8B030D-6E8A-4147-A177-3AD203B41FA5}">
                      <a16:colId xmlns:a16="http://schemas.microsoft.com/office/drawing/2014/main" val="1128910631"/>
                    </a:ext>
                  </a:extLst>
                </a:gridCol>
                <a:gridCol w="2126823">
                  <a:extLst>
                    <a:ext uri="{9D8B030D-6E8A-4147-A177-3AD203B41FA5}">
                      <a16:colId xmlns:a16="http://schemas.microsoft.com/office/drawing/2014/main" val="31760683"/>
                    </a:ext>
                  </a:extLst>
                </a:gridCol>
              </a:tblGrid>
              <a:tr h="946058">
                <a:tc gridSpan="2">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lang="tr-TR" dirty="0"/>
                        <a:t>2022-2023 Bahar Dönemi Akademisyen Memnuniyet Oranı</a:t>
                      </a:r>
                    </a:p>
                  </a:txBody>
                  <a:tcPr/>
                </a:tc>
                <a:tc hMerge="1">
                  <a:txBody>
                    <a:bodyPr/>
                    <a:lstStyle/>
                    <a:p>
                      <a:endParaRPr dirty="0"/>
                    </a:p>
                  </a:txBody>
                  <a:tcPr/>
                </a:tc>
                <a:extLst>
                  <a:ext uri="{0D108BD9-81ED-4DB2-BD59-A6C34878D82A}">
                    <a16:rowId xmlns:a16="http://schemas.microsoft.com/office/drawing/2014/main" val="772571072"/>
                  </a:ext>
                </a:extLst>
              </a:tr>
              <a:tr h="516392">
                <a:tc>
                  <a:txBody>
                    <a:bodyPr/>
                    <a:lstStyle/>
                    <a:p>
                      <a:pPr algn="l" fontAlgn="t"/>
                      <a:r>
                        <a:rPr lang="tr-TR" sz="1400" b="1" i="0" u="none" strike="noStrike" dirty="0">
                          <a:solidFill>
                            <a:srgbClr val="333333"/>
                          </a:solidFill>
                          <a:effectLst/>
                          <a:latin typeface="Segoe UI" panose="020B0502040204020203" pitchFamily="34" charset="0"/>
                        </a:rPr>
                        <a:t>Ortalama</a:t>
                      </a:r>
                    </a:p>
                  </a:txBody>
                  <a:tcPr marL="25400" marR="25400" marT="25400" marB="25400"/>
                </a:tc>
                <a:tc>
                  <a:txBody>
                    <a:bodyPr/>
                    <a:lstStyle/>
                    <a:p>
                      <a:pPr algn="r" fontAlgn="b"/>
                      <a:r>
                        <a:rPr lang="tr-TR" sz="1400" b="1" i="0" u="none" strike="noStrike" dirty="0">
                          <a:solidFill>
                            <a:srgbClr val="000000"/>
                          </a:solidFill>
                          <a:effectLst/>
                          <a:latin typeface="Calibri" panose="020F0502020204030204" pitchFamily="34" charset="0"/>
                        </a:rPr>
                        <a:t>90,72</a:t>
                      </a:r>
                    </a:p>
                  </a:txBody>
                  <a:tcPr marL="4763" marR="4763" marT="4763" marB="0" anchor="ctr"/>
                </a:tc>
                <a:extLst>
                  <a:ext uri="{0D108BD9-81ED-4DB2-BD59-A6C34878D82A}">
                    <a16:rowId xmlns:a16="http://schemas.microsoft.com/office/drawing/2014/main" val="3409342829"/>
                  </a:ext>
                </a:extLst>
              </a:tr>
            </a:tbl>
          </a:graphicData>
        </a:graphic>
      </p:graphicFrame>
      <p:graphicFrame>
        <p:nvGraphicFramePr>
          <p:cNvPr id="2" name="Tablo 1">
            <a:extLst>
              <a:ext uri="{FF2B5EF4-FFF2-40B4-BE49-F238E27FC236}">
                <a16:creationId xmlns:a16="http://schemas.microsoft.com/office/drawing/2014/main" id="{2112435B-E9DD-0E44-1CA2-1E6670BAD1CD}"/>
              </a:ext>
            </a:extLst>
          </p:cNvPr>
          <p:cNvGraphicFramePr>
            <a:graphicFrameLocks noGrp="1"/>
          </p:cNvGraphicFramePr>
          <p:nvPr>
            <p:extLst>
              <p:ext uri="{D42A27DB-BD31-4B8C-83A1-F6EECF244321}">
                <p14:modId xmlns:p14="http://schemas.microsoft.com/office/powerpoint/2010/main" val="2886588586"/>
              </p:ext>
            </p:extLst>
          </p:nvPr>
        </p:nvGraphicFramePr>
        <p:xfrm>
          <a:off x="4628755" y="1816778"/>
          <a:ext cx="4206241" cy="1456143"/>
        </p:xfrm>
        <a:graphic>
          <a:graphicData uri="http://schemas.openxmlformats.org/drawingml/2006/table">
            <a:tbl>
              <a:tblPr firstRow="1" bandRow="1">
                <a:tableStyleId>{5C22544A-7EE6-4342-B048-85BDC9FD1C3A}</a:tableStyleId>
              </a:tblPr>
              <a:tblGrid>
                <a:gridCol w="2037141">
                  <a:extLst>
                    <a:ext uri="{9D8B030D-6E8A-4147-A177-3AD203B41FA5}">
                      <a16:colId xmlns:a16="http://schemas.microsoft.com/office/drawing/2014/main" val="1128910631"/>
                    </a:ext>
                  </a:extLst>
                </a:gridCol>
                <a:gridCol w="2169100">
                  <a:extLst>
                    <a:ext uri="{9D8B030D-6E8A-4147-A177-3AD203B41FA5}">
                      <a16:colId xmlns:a16="http://schemas.microsoft.com/office/drawing/2014/main" val="31760683"/>
                    </a:ext>
                  </a:extLst>
                </a:gridCol>
              </a:tblGrid>
              <a:tr h="945340">
                <a:tc gridSpan="2">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lang="tr-TR" dirty="0"/>
                        <a:t>2022-2023 Bahar Dönemi Ders Memnuniyet Oranı</a:t>
                      </a:r>
                    </a:p>
                  </a:txBody>
                  <a:tcPr/>
                </a:tc>
                <a:tc hMerge="1">
                  <a:txBody>
                    <a:bodyPr/>
                    <a:lstStyle/>
                    <a:p>
                      <a:endParaRPr dirty="0"/>
                    </a:p>
                  </a:txBody>
                  <a:tcPr/>
                </a:tc>
                <a:extLst>
                  <a:ext uri="{0D108BD9-81ED-4DB2-BD59-A6C34878D82A}">
                    <a16:rowId xmlns:a16="http://schemas.microsoft.com/office/drawing/2014/main" val="772571072"/>
                  </a:ext>
                </a:extLst>
              </a:tr>
              <a:tr h="510803">
                <a:tc>
                  <a:txBody>
                    <a:bodyPr/>
                    <a:lstStyle/>
                    <a:p>
                      <a:pPr algn="l" fontAlgn="t"/>
                      <a:r>
                        <a:rPr lang="tr-TR" sz="1400" b="1" i="0" u="none" strike="noStrike" dirty="0">
                          <a:solidFill>
                            <a:srgbClr val="333333"/>
                          </a:solidFill>
                          <a:effectLst/>
                          <a:latin typeface="Segoe UI" panose="020B0502040204020203" pitchFamily="34" charset="0"/>
                        </a:rPr>
                        <a:t>Ortalama</a:t>
                      </a:r>
                    </a:p>
                  </a:txBody>
                  <a:tcPr marL="25400" marR="25400" marT="25400" marB="25400"/>
                </a:tc>
                <a:tc>
                  <a:txBody>
                    <a:bodyPr/>
                    <a:lstStyle/>
                    <a:p>
                      <a:pPr algn="r" fontAlgn="b"/>
                      <a:r>
                        <a:rPr lang="tr-TR" sz="1400" b="1" i="0" u="none" strike="noStrike" dirty="0">
                          <a:solidFill>
                            <a:srgbClr val="000000"/>
                          </a:solidFill>
                          <a:effectLst/>
                          <a:latin typeface="Calibri" panose="020F0502020204030204" pitchFamily="34" charset="0"/>
                        </a:rPr>
                        <a:t>91,22</a:t>
                      </a:r>
                    </a:p>
                  </a:txBody>
                  <a:tcPr marL="4763" marR="4763" marT="4763" marB="0" anchor="ctr"/>
                </a:tc>
                <a:extLst>
                  <a:ext uri="{0D108BD9-81ED-4DB2-BD59-A6C34878D82A}">
                    <a16:rowId xmlns:a16="http://schemas.microsoft.com/office/drawing/2014/main" val="3409342829"/>
                  </a:ext>
                </a:extLst>
              </a:tr>
            </a:tbl>
          </a:graphicData>
        </a:graphic>
      </p:graphicFrame>
      <p:graphicFrame>
        <p:nvGraphicFramePr>
          <p:cNvPr id="3" name="Tablo 2">
            <a:extLst>
              <a:ext uri="{FF2B5EF4-FFF2-40B4-BE49-F238E27FC236}">
                <a16:creationId xmlns:a16="http://schemas.microsoft.com/office/drawing/2014/main" id="{5A204D09-6F25-4815-9B26-FE07F245C8A8}"/>
              </a:ext>
            </a:extLst>
          </p:cNvPr>
          <p:cNvGraphicFramePr>
            <a:graphicFrameLocks noGrp="1"/>
          </p:cNvGraphicFramePr>
          <p:nvPr>
            <p:extLst>
              <p:ext uri="{D42A27DB-BD31-4B8C-83A1-F6EECF244321}">
                <p14:modId xmlns:p14="http://schemas.microsoft.com/office/powerpoint/2010/main" val="3632038328"/>
              </p:ext>
            </p:extLst>
          </p:nvPr>
        </p:nvGraphicFramePr>
        <p:xfrm>
          <a:off x="309004" y="4105930"/>
          <a:ext cx="4124259" cy="1462450"/>
        </p:xfrm>
        <a:graphic>
          <a:graphicData uri="http://schemas.openxmlformats.org/drawingml/2006/table">
            <a:tbl>
              <a:tblPr firstRow="1" bandRow="1">
                <a:tableStyleId>{5C22544A-7EE6-4342-B048-85BDC9FD1C3A}</a:tableStyleId>
              </a:tblPr>
              <a:tblGrid>
                <a:gridCol w="1997436">
                  <a:extLst>
                    <a:ext uri="{9D8B030D-6E8A-4147-A177-3AD203B41FA5}">
                      <a16:colId xmlns:a16="http://schemas.microsoft.com/office/drawing/2014/main" val="1128910631"/>
                    </a:ext>
                  </a:extLst>
                </a:gridCol>
                <a:gridCol w="2126823">
                  <a:extLst>
                    <a:ext uri="{9D8B030D-6E8A-4147-A177-3AD203B41FA5}">
                      <a16:colId xmlns:a16="http://schemas.microsoft.com/office/drawing/2014/main" val="31760683"/>
                    </a:ext>
                  </a:extLst>
                </a:gridCol>
              </a:tblGrid>
              <a:tr h="946058">
                <a:tc gridSpan="2">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lang="tr-TR" dirty="0"/>
                        <a:t>2023-2024 Güz Dönemi Akademisyen Memnuniyet Oranı</a:t>
                      </a:r>
                    </a:p>
                  </a:txBody>
                  <a:tcPr/>
                </a:tc>
                <a:tc hMerge="1">
                  <a:txBody>
                    <a:bodyPr/>
                    <a:lstStyle/>
                    <a:p>
                      <a:endParaRPr dirty="0"/>
                    </a:p>
                  </a:txBody>
                  <a:tcPr/>
                </a:tc>
                <a:extLst>
                  <a:ext uri="{0D108BD9-81ED-4DB2-BD59-A6C34878D82A}">
                    <a16:rowId xmlns:a16="http://schemas.microsoft.com/office/drawing/2014/main" val="772571072"/>
                  </a:ext>
                </a:extLst>
              </a:tr>
              <a:tr h="516392">
                <a:tc>
                  <a:txBody>
                    <a:bodyPr/>
                    <a:lstStyle/>
                    <a:p>
                      <a:pPr algn="l" fontAlgn="t"/>
                      <a:r>
                        <a:rPr lang="tr-TR" sz="1400" b="1" i="0" u="none" strike="noStrike" dirty="0">
                          <a:solidFill>
                            <a:srgbClr val="333333"/>
                          </a:solidFill>
                          <a:effectLst/>
                          <a:latin typeface="Segoe UI" panose="020B0502040204020203" pitchFamily="34" charset="0"/>
                        </a:rPr>
                        <a:t>Ortalama</a:t>
                      </a:r>
                    </a:p>
                  </a:txBody>
                  <a:tcPr marL="25400" marR="25400" marT="25400" marB="25400"/>
                </a:tc>
                <a:tc>
                  <a:txBody>
                    <a:bodyPr/>
                    <a:lstStyle/>
                    <a:p>
                      <a:pPr algn="r" fontAlgn="b"/>
                      <a:r>
                        <a:rPr lang="tr-TR" sz="1400" b="1" i="0" u="none" strike="noStrike" dirty="0">
                          <a:solidFill>
                            <a:srgbClr val="000000"/>
                          </a:solidFill>
                          <a:effectLst/>
                          <a:latin typeface="Calibri" panose="020F0502020204030204" pitchFamily="34" charset="0"/>
                        </a:rPr>
                        <a:t>88,5</a:t>
                      </a:r>
                    </a:p>
                  </a:txBody>
                  <a:tcPr marL="4763" marR="4763" marT="4763" marB="0" anchor="ctr"/>
                </a:tc>
                <a:extLst>
                  <a:ext uri="{0D108BD9-81ED-4DB2-BD59-A6C34878D82A}">
                    <a16:rowId xmlns:a16="http://schemas.microsoft.com/office/drawing/2014/main" val="3409342829"/>
                  </a:ext>
                </a:extLst>
              </a:tr>
            </a:tbl>
          </a:graphicData>
        </a:graphic>
      </p:graphicFrame>
      <p:graphicFrame>
        <p:nvGraphicFramePr>
          <p:cNvPr id="5" name="Tablo 4">
            <a:extLst>
              <a:ext uri="{FF2B5EF4-FFF2-40B4-BE49-F238E27FC236}">
                <a16:creationId xmlns:a16="http://schemas.microsoft.com/office/drawing/2014/main" id="{2112435B-E9DD-0E44-1CA2-1E6670BAD1CD}"/>
              </a:ext>
            </a:extLst>
          </p:cNvPr>
          <p:cNvGraphicFramePr>
            <a:graphicFrameLocks noGrp="1"/>
          </p:cNvGraphicFramePr>
          <p:nvPr>
            <p:extLst>
              <p:ext uri="{D42A27DB-BD31-4B8C-83A1-F6EECF244321}">
                <p14:modId xmlns:p14="http://schemas.microsoft.com/office/powerpoint/2010/main" val="2188974583"/>
              </p:ext>
            </p:extLst>
          </p:nvPr>
        </p:nvGraphicFramePr>
        <p:xfrm>
          <a:off x="4628755" y="4105930"/>
          <a:ext cx="4206241" cy="1437226"/>
        </p:xfrm>
        <a:graphic>
          <a:graphicData uri="http://schemas.openxmlformats.org/drawingml/2006/table">
            <a:tbl>
              <a:tblPr firstRow="1" bandRow="1">
                <a:tableStyleId>{5C22544A-7EE6-4342-B048-85BDC9FD1C3A}</a:tableStyleId>
              </a:tblPr>
              <a:tblGrid>
                <a:gridCol w="2212443">
                  <a:extLst>
                    <a:ext uri="{9D8B030D-6E8A-4147-A177-3AD203B41FA5}">
                      <a16:colId xmlns:a16="http://schemas.microsoft.com/office/drawing/2014/main" val="1128910631"/>
                    </a:ext>
                  </a:extLst>
                </a:gridCol>
                <a:gridCol w="1993798">
                  <a:extLst>
                    <a:ext uri="{9D8B030D-6E8A-4147-A177-3AD203B41FA5}">
                      <a16:colId xmlns:a16="http://schemas.microsoft.com/office/drawing/2014/main" val="31760683"/>
                    </a:ext>
                  </a:extLst>
                </a:gridCol>
              </a:tblGrid>
              <a:tr h="983179">
                <a:tc gridSpan="2">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lang="tr-TR" dirty="0"/>
                        <a:t>2023-2024 Güz Dönemi Ders Memnuniyet Oranı</a:t>
                      </a:r>
                    </a:p>
                  </a:txBody>
                  <a:tcPr/>
                </a:tc>
                <a:tc hMerge="1">
                  <a:txBody>
                    <a:bodyPr/>
                    <a:lstStyle/>
                    <a:p>
                      <a:endParaRPr dirty="0"/>
                    </a:p>
                  </a:txBody>
                  <a:tcPr/>
                </a:tc>
                <a:extLst>
                  <a:ext uri="{0D108BD9-81ED-4DB2-BD59-A6C34878D82A}">
                    <a16:rowId xmlns:a16="http://schemas.microsoft.com/office/drawing/2014/main" val="772571072"/>
                  </a:ext>
                </a:extLst>
              </a:tr>
              <a:tr h="454047">
                <a:tc>
                  <a:txBody>
                    <a:bodyPr/>
                    <a:lstStyle/>
                    <a:p>
                      <a:pPr algn="l" fontAlgn="t"/>
                      <a:r>
                        <a:rPr lang="tr-TR" sz="1400" b="1" i="0" u="none" strike="noStrike" dirty="0">
                          <a:solidFill>
                            <a:srgbClr val="333333"/>
                          </a:solidFill>
                          <a:effectLst/>
                          <a:latin typeface="Segoe UI" panose="020B0502040204020203" pitchFamily="34" charset="0"/>
                        </a:rPr>
                        <a:t>Ortalama</a:t>
                      </a:r>
                    </a:p>
                  </a:txBody>
                  <a:tcPr marL="25400" marR="25400" marT="25400" marB="25400"/>
                </a:tc>
                <a:tc>
                  <a:txBody>
                    <a:bodyPr/>
                    <a:lstStyle/>
                    <a:p>
                      <a:pPr algn="r" fontAlgn="b"/>
                      <a:r>
                        <a:rPr lang="tr-TR" sz="1400" b="1" i="0" u="none" strike="noStrike" dirty="0">
                          <a:solidFill>
                            <a:srgbClr val="000000"/>
                          </a:solidFill>
                          <a:effectLst/>
                          <a:latin typeface="Calibri" panose="020F0502020204030204" pitchFamily="34" charset="0"/>
                        </a:rPr>
                        <a:t>88,75</a:t>
                      </a:r>
                    </a:p>
                  </a:txBody>
                  <a:tcPr marL="4763" marR="4763" marT="4763" marB="0" anchor="ctr"/>
                </a:tc>
                <a:extLst>
                  <a:ext uri="{0D108BD9-81ED-4DB2-BD59-A6C34878D82A}">
                    <a16:rowId xmlns:a16="http://schemas.microsoft.com/office/drawing/2014/main" val="3409342829"/>
                  </a:ext>
                </a:extLst>
              </a:tr>
            </a:tbl>
          </a:graphicData>
        </a:graphic>
      </p:graphicFrame>
    </p:spTree>
    <p:extLst>
      <p:ext uri="{BB962C8B-B14F-4D97-AF65-F5344CB8AC3E}">
        <p14:creationId xmlns:p14="http://schemas.microsoft.com/office/powerpoint/2010/main" val="4283167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76CDD00-15B5-03A9-F974-853724EDE3FA}"/>
              </a:ext>
            </a:extLst>
          </p:cNvPr>
          <p:cNvSpPr>
            <a:spLocks noGrp="1"/>
          </p:cNvSpPr>
          <p:nvPr>
            <p:ph idx="1"/>
          </p:nvPr>
        </p:nvSpPr>
        <p:spPr>
          <a:xfrm>
            <a:off x="828436" y="3048000"/>
            <a:ext cx="6711654" cy="3194814"/>
          </a:xfrm>
        </p:spPr>
        <p:txBody>
          <a:bodyPr/>
          <a:lstStyle/>
          <a:p>
            <a:r>
              <a:rPr lang="tr-TR" dirty="0">
                <a:solidFill>
                  <a:srgbClr val="000000"/>
                </a:solidFill>
                <a:latin typeface="+mn-lt"/>
              </a:rPr>
              <a:t>Şikayet sistemi üzerinden tarafımıza gelen şikayet ya da öneri bulunmamaktadır.</a:t>
            </a:r>
          </a:p>
        </p:txBody>
      </p:sp>
      <p:sp>
        <p:nvSpPr>
          <p:cNvPr id="5" name="Metin kutusu 4">
            <a:extLst>
              <a:ext uri="{FF2B5EF4-FFF2-40B4-BE49-F238E27FC236}">
                <a16:creationId xmlns:a16="http://schemas.microsoft.com/office/drawing/2014/main" id="{9E0AEAD8-8B74-F3D6-E832-D631B3628BCD}"/>
              </a:ext>
            </a:extLst>
          </p:cNvPr>
          <p:cNvSpPr txBox="1"/>
          <p:nvPr/>
        </p:nvSpPr>
        <p:spPr>
          <a:xfrm>
            <a:off x="823765" y="476672"/>
            <a:ext cx="7321964" cy="1384995"/>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PAYDAŞ GERİBİLDİRİMLERİ</a:t>
            </a:r>
          </a:p>
          <a:p>
            <a:pPr algn="ctr"/>
            <a:r>
              <a:rPr lang="tr-TR" sz="2800" b="1" dirty="0">
                <a:solidFill>
                  <a:schemeClr val="accent6"/>
                </a:solidFill>
                <a:effectLst>
                  <a:outerShdw blurRad="38100" dist="38100" dir="2700000" algn="tl">
                    <a:srgbClr val="000000">
                      <a:alpha val="43137"/>
                    </a:srgbClr>
                  </a:outerShdw>
                </a:effectLst>
              </a:rPr>
              <a:t>(HAYATA GEÇİRİLEN ÖNERİLER ve AKSİYON ALINAN ŞİKAYETLER)</a:t>
            </a:r>
            <a:endParaRPr lang="en-US" sz="2800" dirty="0">
              <a:solidFill>
                <a:schemeClr val="accent6"/>
              </a:solidFill>
              <a:cs typeface="Calibri" panose="020F0502020204030204"/>
            </a:endParaRPr>
          </a:p>
        </p:txBody>
      </p:sp>
    </p:spTree>
    <p:extLst>
      <p:ext uri="{BB962C8B-B14F-4D97-AF65-F5344CB8AC3E}">
        <p14:creationId xmlns:p14="http://schemas.microsoft.com/office/powerpoint/2010/main" val="3442936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649468" y="481299"/>
            <a:ext cx="5976664" cy="648072"/>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2800" b="1" kern="1200" dirty="0">
                <a:solidFill>
                  <a:schemeClr val="accent6"/>
                </a:solidFill>
                <a:effectLst>
                  <a:outerShdw blurRad="38100" dist="38100" dir="2700000" algn="tl">
                    <a:srgbClr val="000000">
                      <a:alpha val="43137"/>
                    </a:srgbClr>
                  </a:outerShdw>
                </a:effectLst>
                <a:ea typeface="+mj-ea"/>
                <a:cs typeface="+mj-cs"/>
              </a:rPr>
              <a:t>DÜZELTİCİ</a:t>
            </a:r>
            <a:r>
              <a:rPr lang="tr-TR" sz="2800" b="1" kern="1200" dirty="0">
                <a:solidFill>
                  <a:schemeClr val="accent6"/>
                </a:solidFill>
                <a:effectLst>
                  <a:outerShdw blurRad="38100" dist="38100" dir="2700000" algn="tl">
                    <a:srgbClr val="000000">
                      <a:alpha val="43137"/>
                    </a:srgbClr>
                  </a:outerShdw>
                </a:effectLst>
                <a:ea typeface="+mj-ea"/>
                <a:cs typeface="+mj-cs"/>
              </a:rPr>
              <a:t>-ÖNLEYİCİ</a:t>
            </a:r>
            <a:r>
              <a:rPr lang="en-US" sz="2800" b="1" kern="1200" dirty="0">
                <a:solidFill>
                  <a:schemeClr val="accent6"/>
                </a:solidFill>
                <a:effectLst>
                  <a:outerShdw blurRad="38100" dist="38100" dir="2700000" algn="tl">
                    <a:srgbClr val="000000">
                      <a:alpha val="43137"/>
                    </a:srgbClr>
                  </a:outerShdw>
                </a:effectLst>
                <a:ea typeface="+mj-ea"/>
                <a:cs typeface="+mj-cs"/>
              </a:rPr>
              <a:t> FAALİYETLER</a:t>
            </a:r>
            <a:endParaRPr lang="tr-TR" sz="2800" b="1" kern="1200" dirty="0">
              <a:solidFill>
                <a:schemeClr val="accent6"/>
              </a:solidFill>
              <a:effectLst>
                <a:outerShdw blurRad="38100" dist="38100" dir="2700000" algn="tl">
                  <a:srgbClr val="000000">
                    <a:alpha val="43137"/>
                  </a:srgbClr>
                </a:outerShdw>
              </a:effectLst>
              <a:ea typeface="+mj-ea"/>
              <a:cs typeface="+mj-cs"/>
            </a:endParaRPr>
          </a:p>
        </p:txBody>
      </p:sp>
      <p:pic>
        <p:nvPicPr>
          <p:cNvPr id="4"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4063"/>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2157146502"/>
              </p:ext>
            </p:extLst>
          </p:nvPr>
        </p:nvGraphicFramePr>
        <p:xfrm>
          <a:off x="466659" y="1217099"/>
          <a:ext cx="8196066" cy="5029200"/>
        </p:xfrm>
        <a:graphic>
          <a:graphicData uri="http://schemas.openxmlformats.org/drawingml/2006/table">
            <a:tbl>
              <a:tblPr firstRow="1" bandRow="1">
                <a:tableStyleId>{08FB837D-C827-4EFA-A057-4D05807E0F7C}</a:tableStyleId>
              </a:tblPr>
              <a:tblGrid>
                <a:gridCol w="2969208">
                  <a:extLst>
                    <a:ext uri="{9D8B030D-6E8A-4147-A177-3AD203B41FA5}">
                      <a16:colId xmlns:a16="http://schemas.microsoft.com/office/drawing/2014/main" val="3521804200"/>
                    </a:ext>
                  </a:extLst>
                </a:gridCol>
                <a:gridCol w="5226858">
                  <a:extLst>
                    <a:ext uri="{9D8B030D-6E8A-4147-A177-3AD203B41FA5}">
                      <a16:colId xmlns:a16="http://schemas.microsoft.com/office/drawing/2014/main" val="2784112581"/>
                    </a:ext>
                  </a:extLst>
                </a:gridCol>
              </a:tblGrid>
              <a:tr h="887693">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Bulgu (DF</a:t>
                      </a:r>
                      <a:r>
                        <a:rPr lang="tr-TR" baseline="0" dirty="0">
                          <a:solidFill>
                            <a:srgbClr val="0C0D0D"/>
                          </a:solidFill>
                        </a:rPr>
                        <a:t>) </a:t>
                      </a:r>
                      <a:r>
                        <a:rPr lang="tr-TR" dirty="0">
                          <a:solidFill>
                            <a:srgbClr val="0C0D0D"/>
                          </a:solidFill>
                        </a:rPr>
                        <a:t>Tanımı </a:t>
                      </a:r>
                      <a:r>
                        <a:rPr lang="tr-TR" baseline="0" dirty="0">
                          <a:solidFill>
                            <a:srgbClr val="0C0D0D"/>
                          </a:solidFill>
                        </a:rPr>
                        <a:t>:…</a:t>
                      </a:r>
                      <a:endParaRPr lang="tr-TR" dirty="0">
                        <a:solidFill>
                          <a:srgbClr val="0C0D0D"/>
                        </a:solidFill>
                      </a:endParaRPr>
                    </a:p>
                  </a:txBody>
                  <a:tcPr>
                    <a:solidFill>
                      <a:schemeClr val="accent6">
                        <a:lumMod val="20000"/>
                        <a:lumOff val="80000"/>
                      </a:schemeClr>
                    </a:solidFill>
                  </a:tcPr>
                </a:tc>
                <a:tc>
                  <a:txBody>
                    <a:bodyPr/>
                    <a:lstStyle/>
                    <a:p>
                      <a:r>
                        <a:rPr lang="tr-TR" dirty="0" err="1">
                          <a:solidFill>
                            <a:srgbClr val="0C0D0D"/>
                          </a:solidFill>
                        </a:rPr>
                        <a:t>SPİK</a:t>
                      </a:r>
                      <a:r>
                        <a:rPr lang="tr-TR" dirty="0">
                          <a:solidFill>
                            <a:srgbClr val="0C0D0D"/>
                          </a:solidFill>
                        </a:rPr>
                        <a:t>- İlgili Yılda Gerçekleştirilen Erasmus Anlaşma Başvuru Sayısı										</a:t>
                      </a:r>
                    </a:p>
                    <a:p>
                      <a:r>
                        <a:rPr lang="tr-TR" dirty="0">
                          <a:solidFill>
                            <a:srgbClr val="0C0D0D"/>
                          </a:solidFill>
                        </a:rPr>
                        <a:t>										</a:t>
                      </a:r>
                    </a:p>
                    <a:p>
                      <a:r>
                        <a:rPr lang="tr-TR" dirty="0">
                          <a:solidFill>
                            <a:srgbClr val="0C0D0D"/>
                          </a:solidFill>
                        </a:rPr>
                        <a:t>										</a:t>
                      </a:r>
                    </a:p>
                    <a:p>
                      <a:r>
                        <a:rPr lang="tr-TR" dirty="0">
                          <a:solidFill>
                            <a:srgbClr val="0C0D0D"/>
                          </a:solidFill>
                        </a:rPr>
                        <a:t>					</a:t>
                      </a:r>
                    </a:p>
                  </a:txBody>
                  <a:tcPr>
                    <a:solidFill>
                      <a:schemeClr val="accent6">
                        <a:lumMod val="20000"/>
                        <a:lumOff val="80000"/>
                      </a:schemeClr>
                    </a:solidFill>
                  </a:tcPr>
                </a:tc>
                <a:extLst>
                  <a:ext uri="{0D108BD9-81ED-4DB2-BD59-A6C34878D82A}">
                    <a16:rowId xmlns:a16="http://schemas.microsoft.com/office/drawing/2014/main" val="2463863686"/>
                  </a:ext>
                </a:extLst>
              </a:tr>
              <a:tr h="362772">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Termin Tarihi</a:t>
                      </a:r>
                      <a:r>
                        <a:rPr lang="tr-TR" baseline="0" dirty="0">
                          <a:solidFill>
                            <a:srgbClr val="0C0D0D"/>
                          </a:solidFill>
                        </a:rPr>
                        <a:t> :….</a:t>
                      </a:r>
                      <a:endParaRPr lang="tr-TR" dirty="0">
                        <a:solidFill>
                          <a:srgbClr val="0C0D0D"/>
                        </a:solidFill>
                      </a:endParaRPr>
                    </a:p>
                  </a:txBody>
                  <a:tcPr>
                    <a:solidFill>
                      <a:schemeClr val="accent6">
                        <a:lumMod val="20000"/>
                        <a:lumOff val="80000"/>
                      </a:schemeClr>
                    </a:solidFill>
                  </a:tcPr>
                </a:tc>
                <a:tc>
                  <a:txBody>
                    <a:bodyPr/>
                    <a:lstStyle/>
                    <a:p>
                      <a:r>
                        <a:rPr lang="tr-TR" dirty="0">
                          <a:solidFill>
                            <a:srgbClr val="0C0D0D"/>
                          </a:solidFill>
                        </a:rPr>
                        <a:t>05.05.2024	(Kapatıldı)</a:t>
                      </a:r>
                    </a:p>
                  </a:txBody>
                  <a:tcPr>
                    <a:solidFill>
                      <a:schemeClr val="accent6">
                        <a:lumMod val="20000"/>
                        <a:lumOff val="80000"/>
                      </a:schemeClr>
                    </a:solidFill>
                  </a:tcPr>
                </a:tc>
                <a:extLst>
                  <a:ext uri="{0D108BD9-81ED-4DB2-BD59-A6C34878D82A}">
                    <a16:rowId xmlns:a16="http://schemas.microsoft.com/office/drawing/2014/main" val="3702495391"/>
                  </a:ext>
                </a:extLst>
              </a:tr>
              <a:tr h="1179007">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Yapılan Geçici</a:t>
                      </a:r>
                      <a:r>
                        <a:rPr lang="tr-TR" baseline="0" dirty="0">
                          <a:solidFill>
                            <a:srgbClr val="0C0D0D"/>
                          </a:solidFill>
                        </a:rPr>
                        <a:t> Faaliyet :….</a:t>
                      </a:r>
                      <a:endParaRPr lang="tr-TR" dirty="0">
                        <a:solidFill>
                          <a:srgbClr val="0C0D0D"/>
                        </a:solidFill>
                      </a:endParaRPr>
                    </a:p>
                  </a:txBody>
                  <a:tcPr>
                    <a:solidFill>
                      <a:schemeClr val="accent6">
                        <a:lumMod val="20000"/>
                        <a:lumOff val="80000"/>
                      </a:schemeClr>
                    </a:solidFill>
                  </a:tcPr>
                </a:tc>
                <a:tc>
                  <a:txBody>
                    <a:bodyPr/>
                    <a:lstStyle/>
                    <a:p>
                      <a:r>
                        <a:rPr lang="tr-TR" dirty="0">
                          <a:solidFill>
                            <a:srgbClr val="0C0D0D"/>
                          </a:solidFill>
                        </a:rPr>
                        <a:t>Üniversitelere geri bildirim hususunda tekrar mail atılması						</a:t>
                      </a:r>
                    </a:p>
                    <a:p>
                      <a:r>
                        <a:rPr lang="tr-TR" dirty="0">
                          <a:solidFill>
                            <a:srgbClr val="0C0D0D"/>
                          </a:solidFill>
                        </a:rPr>
                        <a:t>					</a:t>
                      </a:r>
                    </a:p>
                    <a:p>
                      <a:endParaRPr lang="tr-TR" dirty="0">
                        <a:solidFill>
                          <a:srgbClr val="0C0D0D"/>
                        </a:solidFill>
                      </a:endParaRPr>
                    </a:p>
                  </a:txBody>
                  <a:tcPr>
                    <a:solidFill>
                      <a:schemeClr val="accent6">
                        <a:lumMod val="20000"/>
                        <a:lumOff val="80000"/>
                      </a:schemeClr>
                    </a:solidFill>
                  </a:tcPr>
                </a:tc>
                <a:extLst>
                  <a:ext uri="{0D108BD9-81ED-4DB2-BD59-A6C34878D82A}">
                    <a16:rowId xmlns:a16="http://schemas.microsoft.com/office/drawing/2014/main" val="2571400847"/>
                  </a:ext>
                </a:extLst>
              </a:tr>
              <a:tr h="1723164">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Yapılan Kalıcı</a:t>
                      </a:r>
                      <a:r>
                        <a:rPr lang="tr-TR" baseline="0" dirty="0">
                          <a:solidFill>
                            <a:srgbClr val="0C0D0D"/>
                          </a:solidFill>
                        </a:rPr>
                        <a:t> Faaliyet :….</a:t>
                      </a:r>
                      <a:endParaRPr lang="tr-TR" dirty="0">
                        <a:solidFill>
                          <a:srgbClr val="0C0D0D"/>
                        </a:solidFill>
                      </a:endParaRPr>
                    </a:p>
                  </a:txBody>
                  <a:tcPr>
                    <a:solidFill>
                      <a:schemeClr val="accent6">
                        <a:lumMod val="20000"/>
                        <a:lumOff val="80000"/>
                      </a:schemeClr>
                    </a:solidFill>
                  </a:tcPr>
                </a:tc>
                <a:tc>
                  <a:txBody>
                    <a:bodyPr/>
                    <a:lstStyle/>
                    <a:p>
                      <a:r>
                        <a:rPr lang="tr-TR" dirty="0">
                          <a:solidFill>
                            <a:srgbClr val="0C0D0D"/>
                          </a:solidFill>
                        </a:rPr>
                        <a:t>Erasmus anlaşmalarına yönelik yazışmaların gözden geçirilerek diğer üniversitelerle yeniden başlatılması						</a:t>
                      </a:r>
                    </a:p>
                    <a:p>
                      <a:r>
                        <a:rPr lang="tr-TR" dirty="0">
                          <a:solidFill>
                            <a:srgbClr val="0C0D0D"/>
                          </a:solidFill>
                        </a:rPr>
                        <a:t>						</a:t>
                      </a:r>
                    </a:p>
                    <a:p>
                      <a:r>
                        <a:rPr lang="tr-TR" dirty="0">
                          <a:solidFill>
                            <a:srgbClr val="0C0D0D"/>
                          </a:solidFill>
                        </a:rPr>
                        <a:t>		</a:t>
                      </a:r>
                    </a:p>
                    <a:p>
                      <a:endParaRPr lang="tr-TR" dirty="0">
                        <a:solidFill>
                          <a:srgbClr val="0C0D0D"/>
                        </a:solidFill>
                      </a:endParaRPr>
                    </a:p>
                  </a:txBody>
                  <a:tcPr>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Tree>
    <p:extLst>
      <p:ext uri="{BB962C8B-B14F-4D97-AF65-F5344CB8AC3E}">
        <p14:creationId xmlns:p14="http://schemas.microsoft.com/office/powerpoint/2010/main" val="1954533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649468" y="481299"/>
            <a:ext cx="5976664" cy="648072"/>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2800" b="1" kern="1200" dirty="0" err="1">
                <a:solidFill>
                  <a:schemeClr val="accent6"/>
                </a:solidFill>
                <a:effectLst>
                  <a:outerShdw blurRad="38100" dist="38100" dir="2700000" algn="tl">
                    <a:srgbClr val="000000">
                      <a:alpha val="43137"/>
                    </a:srgbClr>
                  </a:outerShdw>
                </a:effectLst>
                <a:ea typeface="+mj-ea"/>
                <a:cs typeface="+mj-cs"/>
              </a:rPr>
              <a:t>DÜZELTİCİ</a:t>
            </a:r>
            <a:r>
              <a:rPr lang="tr-TR" sz="2800" b="1" kern="1200" dirty="0">
                <a:solidFill>
                  <a:schemeClr val="accent6"/>
                </a:solidFill>
                <a:effectLst>
                  <a:outerShdw blurRad="38100" dist="38100" dir="2700000" algn="tl">
                    <a:srgbClr val="000000">
                      <a:alpha val="43137"/>
                    </a:srgbClr>
                  </a:outerShdw>
                </a:effectLst>
                <a:ea typeface="+mj-ea"/>
                <a:cs typeface="+mj-cs"/>
              </a:rPr>
              <a:t>-ÖNLEYİCİ</a:t>
            </a:r>
            <a:r>
              <a:rPr lang="en-US" sz="2800" b="1" kern="1200" dirty="0">
                <a:solidFill>
                  <a:schemeClr val="accent6"/>
                </a:solidFill>
                <a:effectLst>
                  <a:outerShdw blurRad="38100" dist="38100" dir="2700000" algn="tl">
                    <a:srgbClr val="000000">
                      <a:alpha val="43137"/>
                    </a:srgbClr>
                  </a:outerShdw>
                </a:effectLst>
                <a:ea typeface="+mj-ea"/>
                <a:cs typeface="+mj-cs"/>
              </a:rPr>
              <a:t> </a:t>
            </a:r>
            <a:r>
              <a:rPr lang="en-US" sz="2800" b="1" kern="1200" dirty="0" err="1">
                <a:solidFill>
                  <a:schemeClr val="accent6"/>
                </a:solidFill>
                <a:effectLst>
                  <a:outerShdw blurRad="38100" dist="38100" dir="2700000" algn="tl">
                    <a:srgbClr val="000000">
                      <a:alpha val="43137"/>
                    </a:srgbClr>
                  </a:outerShdw>
                </a:effectLst>
                <a:ea typeface="+mj-ea"/>
                <a:cs typeface="+mj-cs"/>
              </a:rPr>
              <a:t>FAALİYETLER</a:t>
            </a:r>
            <a:endParaRPr lang="tr-TR" sz="2800" b="1" kern="1200" dirty="0">
              <a:solidFill>
                <a:schemeClr val="accent6"/>
              </a:solidFill>
              <a:effectLst>
                <a:outerShdw blurRad="38100" dist="38100" dir="2700000" algn="tl">
                  <a:srgbClr val="000000">
                    <a:alpha val="43137"/>
                  </a:srgbClr>
                </a:outerShdw>
              </a:effectLst>
              <a:ea typeface="+mj-ea"/>
              <a:cs typeface="+mj-cs"/>
            </a:endParaRPr>
          </a:p>
        </p:txBody>
      </p:sp>
      <p:pic>
        <p:nvPicPr>
          <p:cNvPr id="4"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4063"/>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1376729244"/>
              </p:ext>
            </p:extLst>
          </p:nvPr>
        </p:nvGraphicFramePr>
        <p:xfrm>
          <a:off x="517109" y="1059442"/>
          <a:ext cx="8204375" cy="5405139"/>
        </p:xfrm>
        <a:graphic>
          <a:graphicData uri="http://schemas.openxmlformats.org/drawingml/2006/table">
            <a:tbl>
              <a:tblPr firstRow="1" bandRow="1">
                <a:tableStyleId>{08FB837D-C827-4EFA-A057-4D05807E0F7C}</a:tableStyleId>
              </a:tblPr>
              <a:tblGrid>
                <a:gridCol w="2972218">
                  <a:extLst>
                    <a:ext uri="{9D8B030D-6E8A-4147-A177-3AD203B41FA5}">
                      <a16:colId xmlns:a16="http://schemas.microsoft.com/office/drawing/2014/main" val="3521804200"/>
                    </a:ext>
                  </a:extLst>
                </a:gridCol>
                <a:gridCol w="5232157">
                  <a:extLst>
                    <a:ext uri="{9D8B030D-6E8A-4147-A177-3AD203B41FA5}">
                      <a16:colId xmlns:a16="http://schemas.microsoft.com/office/drawing/2014/main" val="2784112581"/>
                    </a:ext>
                  </a:extLst>
                </a:gridCol>
              </a:tblGrid>
              <a:tr h="737827">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Bulgu (</a:t>
                      </a:r>
                      <a:r>
                        <a:rPr lang="tr-TR" dirty="0" err="1">
                          <a:solidFill>
                            <a:srgbClr val="0C0D0D"/>
                          </a:solidFill>
                        </a:rPr>
                        <a:t>DF</a:t>
                      </a:r>
                      <a:r>
                        <a:rPr lang="tr-TR" baseline="0" dirty="0">
                          <a:solidFill>
                            <a:srgbClr val="0C0D0D"/>
                          </a:solidFill>
                        </a:rPr>
                        <a:t>) </a:t>
                      </a:r>
                      <a:r>
                        <a:rPr lang="tr-TR" dirty="0">
                          <a:solidFill>
                            <a:srgbClr val="0C0D0D"/>
                          </a:solidFill>
                        </a:rPr>
                        <a:t>Tanımı </a:t>
                      </a:r>
                      <a:r>
                        <a:rPr lang="tr-TR" baseline="0" dirty="0">
                          <a:solidFill>
                            <a:srgbClr val="0C0D0D"/>
                          </a:solidFill>
                        </a:rPr>
                        <a:t>:…</a:t>
                      </a:r>
                      <a:endParaRPr lang="tr-TR" dirty="0">
                        <a:solidFill>
                          <a:srgbClr val="0C0D0D"/>
                        </a:solidFill>
                      </a:endParaRPr>
                    </a:p>
                  </a:txBody>
                  <a:tcPr>
                    <a:solidFill>
                      <a:schemeClr val="accent6">
                        <a:lumMod val="20000"/>
                        <a:lumOff val="80000"/>
                      </a:schemeClr>
                    </a:solidFill>
                  </a:tcPr>
                </a:tc>
                <a:tc>
                  <a:txBody>
                    <a:bodyPr/>
                    <a:lstStyle/>
                    <a:p>
                      <a:r>
                        <a:rPr lang="nn-NO" dirty="0">
                          <a:solidFill>
                            <a:srgbClr val="0C0D0D"/>
                          </a:solidFill>
                        </a:rPr>
                        <a:t> Ulakbim TR dizinde taranan ulusal yayın sayısı</a:t>
                      </a:r>
                    </a:p>
                  </a:txBody>
                  <a:tcPr>
                    <a:solidFill>
                      <a:schemeClr val="accent6">
                        <a:lumMod val="20000"/>
                        <a:lumOff val="80000"/>
                      </a:schemeClr>
                    </a:solidFill>
                  </a:tcPr>
                </a:tc>
                <a:extLst>
                  <a:ext uri="{0D108BD9-81ED-4DB2-BD59-A6C34878D82A}">
                    <a16:rowId xmlns:a16="http://schemas.microsoft.com/office/drawing/2014/main" val="2463863686"/>
                  </a:ext>
                </a:extLst>
              </a:tr>
              <a:tr h="327125">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Termin Tarihi</a:t>
                      </a:r>
                      <a:r>
                        <a:rPr lang="tr-TR" baseline="0">
                          <a:solidFill>
                            <a:srgbClr val="0C0D0D"/>
                          </a:solidFill>
                        </a:rPr>
                        <a:t> :….</a:t>
                      </a:r>
                      <a:endParaRPr lang="tr-TR" dirty="0">
                        <a:solidFill>
                          <a:srgbClr val="0C0D0D"/>
                        </a:solidFill>
                      </a:endParaRPr>
                    </a:p>
                  </a:txBody>
                  <a:tcPr>
                    <a:solidFill>
                      <a:schemeClr val="accent6">
                        <a:lumMod val="20000"/>
                        <a:lumOff val="80000"/>
                      </a:schemeClr>
                    </a:solidFill>
                  </a:tcPr>
                </a:tc>
                <a:tc>
                  <a:txBody>
                    <a:bodyPr/>
                    <a:lstStyle/>
                    <a:p>
                      <a:r>
                        <a:rPr lang="tr-TR" dirty="0">
                          <a:solidFill>
                            <a:srgbClr val="0C0D0D"/>
                          </a:solidFill>
                        </a:rPr>
                        <a:t>31.08.2024	(Kapatıldı)</a:t>
                      </a:r>
                    </a:p>
                  </a:txBody>
                  <a:tcPr>
                    <a:solidFill>
                      <a:schemeClr val="accent6">
                        <a:lumMod val="20000"/>
                        <a:lumOff val="80000"/>
                      </a:schemeClr>
                    </a:solidFill>
                  </a:tcPr>
                </a:tc>
                <a:extLst>
                  <a:ext uri="{0D108BD9-81ED-4DB2-BD59-A6C34878D82A}">
                    <a16:rowId xmlns:a16="http://schemas.microsoft.com/office/drawing/2014/main" val="3702495391"/>
                  </a:ext>
                </a:extLst>
              </a:tr>
              <a:tr h="2289872">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Yapılan Geçici</a:t>
                      </a:r>
                      <a:r>
                        <a:rPr lang="tr-TR" baseline="0" dirty="0">
                          <a:solidFill>
                            <a:srgbClr val="0C0D0D"/>
                          </a:solidFill>
                        </a:rPr>
                        <a:t> Faaliyet :….</a:t>
                      </a:r>
                      <a:endParaRPr lang="tr-TR" dirty="0">
                        <a:solidFill>
                          <a:srgbClr val="0C0D0D"/>
                        </a:solidFill>
                      </a:endParaRPr>
                    </a:p>
                  </a:txBody>
                  <a:tcPr>
                    <a:solidFill>
                      <a:schemeClr val="accent6">
                        <a:lumMod val="20000"/>
                        <a:lumOff val="80000"/>
                      </a:schemeClr>
                    </a:solidFill>
                  </a:tcPr>
                </a:tc>
                <a:tc>
                  <a:txBody>
                    <a:bodyPr/>
                    <a:lstStyle/>
                    <a:p>
                      <a:pPr marL="285750" indent="-285750">
                        <a:buFont typeface="Arial" panose="020B0604020202020204" pitchFamily="34" charset="0"/>
                        <a:buChar char="•"/>
                      </a:pPr>
                      <a:r>
                        <a:rPr lang="tr-TR">
                          <a:solidFill>
                            <a:srgbClr val="0C0D0D"/>
                          </a:solidFill>
                        </a:rPr>
                        <a:t>Tüm personel araştırma faaliyetleri açısından zaman yönetimi anlamında desteklenecek						</a:t>
                      </a:r>
                    </a:p>
                    <a:p>
                      <a:pPr marL="285750" indent="-285750">
                        <a:buFont typeface="Arial" panose="020B0604020202020204" pitchFamily="34" charset="0"/>
                        <a:buChar char="•"/>
                      </a:pPr>
                      <a:r>
                        <a:rPr lang="tr-TR">
                          <a:solidFill>
                            <a:srgbClr val="0C0D0D"/>
                          </a:solidFill>
                        </a:rPr>
                        <a:t>Yayım için başvurulan dergilerin geribildirim süresi 4 ayı geçtiyse değişikliğe gidilecek						</a:t>
                      </a:r>
                    </a:p>
                    <a:p>
                      <a:r>
                        <a:rPr lang="tr-TR">
                          <a:solidFill>
                            <a:srgbClr val="0C0D0D"/>
                          </a:solidFill>
                        </a:rPr>
                        <a:t>		</a:t>
                      </a:r>
                    </a:p>
                    <a:p>
                      <a:endParaRPr lang="tr-TR" dirty="0">
                        <a:solidFill>
                          <a:srgbClr val="0C0D0D"/>
                        </a:solidFill>
                      </a:endParaRPr>
                    </a:p>
                  </a:txBody>
                  <a:tcPr>
                    <a:solidFill>
                      <a:schemeClr val="accent6">
                        <a:lumMod val="20000"/>
                        <a:lumOff val="80000"/>
                      </a:schemeClr>
                    </a:solidFill>
                  </a:tcPr>
                </a:tc>
                <a:extLst>
                  <a:ext uri="{0D108BD9-81ED-4DB2-BD59-A6C34878D82A}">
                    <a16:rowId xmlns:a16="http://schemas.microsoft.com/office/drawing/2014/main" val="2571400847"/>
                  </a:ext>
                </a:extLst>
              </a:tr>
              <a:tr h="1799185">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dirty="0">
                          <a:solidFill>
                            <a:srgbClr val="0C0D0D"/>
                          </a:solidFill>
                        </a:rPr>
                        <a:t>Yapılan Kalıcı</a:t>
                      </a:r>
                      <a:r>
                        <a:rPr lang="tr-TR" baseline="0" dirty="0">
                          <a:solidFill>
                            <a:srgbClr val="0C0D0D"/>
                          </a:solidFill>
                        </a:rPr>
                        <a:t> Faaliyet :….</a:t>
                      </a:r>
                      <a:endParaRPr lang="tr-TR" dirty="0">
                        <a:solidFill>
                          <a:srgbClr val="0C0D0D"/>
                        </a:solidFill>
                      </a:endParaRPr>
                    </a:p>
                  </a:txBody>
                  <a:tcPr>
                    <a:solidFill>
                      <a:schemeClr val="accent6">
                        <a:lumMod val="20000"/>
                        <a:lumOff val="80000"/>
                      </a:schemeClr>
                    </a:solidFill>
                  </a:tcPr>
                </a:tc>
                <a:tc>
                  <a:txBody>
                    <a:bodyPr/>
                    <a:lstStyle/>
                    <a:p>
                      <a:r>
                        <a:rPr lang="tr-TR" dirty="0">
                          <a:solidFill>
                            <a:srgbClr val="0C0D0D"/>
                          </a:solidFill>
                        </a:rPr>
                        <a:t>						</a:t>
                      </a:r>
                    </a:p>
                    <a:p>
                      <a:r>
                        <a:rPr lang="tr-TR" dirty="0">
                          <a:solidFill>
                            <a:srgbClr val="0C0D0D"/>
                          </a:solidFill>
                        </a:rPr>
                        <a:t>Bölüm olarak yapılan araştırmalarda akademik iş yükü değerlendirilerek iş bölümü yapılacak. Ulusal kapsamlı yayınlara da yer verilecektir.						</a:t>
                      </a:r>
                    </a:p>
                    <a:p>
                      <a:r>
                        <a:rPr lang="tr-TR" dirty="0">
                          <a:solidFill>
                            <a:srgbClr val="0C0D0D"/>
                          </a:solidFill>
                        </a:rPr>
                        <a:t>						</a:t>
                      </a:r>
                    </a:p>
                    <a:p>
                      <a:endParaRPr lang="tr-TR" dirty="0">
                        <a:solidFill>
                          <a:srgbClr val="0C0D0D"/>
                        </a:solidFill>
                      </a:endParaRPr>
                    </a:p>
                    <a:p>
                      <a:endParaRPr lang="tr-TR" dirty="0">
                        <a:solidFill>
                          <a:srgbClr val="0C0D0D"/>
                        </a:solidFill>
                      </a:endParaRPr>
                    </a:p>
                  </a:txBody>
                  <a:tcPr>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Tree>
    <p:extLst>
      <p:ext uri="{BB962C8B-B14F-4D97-AF65-F5344CB8AC3E}">
        <p14:creationId xmlns:p14="http://schemas.microsoft.com/office/powerpoint/2010/main" val="1082165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1187710" y="325045"/>
            <a:ext cx="6927589" cy="954107"/>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İÇ DENETİM SONUCUNA DAYALI ÖZ DEĞERLENDİRME ve GÖRÜŞLERİNİZ</a:t>
            </a:r>
          </a:p>
        </p:txBody>
      </p:sp>
      <p:pic>
        <p:nvPicPr>
          <p:cNvPr id="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yagram 2">
            <a:extLst>
              <a:ext uri="{FF2B5EF4-FFF2-40B4-BE49-F238E27FC236}">
                <a16:creationId xmlns:a16="http://schemas.microsoft.com/office/drawing/2014/main" id="{89D2B958-D7E9-955F-26CF-B07BE4E97AA3}"/>
              </a:ext>
            </a:extLst>
          </p:cNvPr>
          <p:cNvGraphicFramePr/>
          <p:nvPr>
            <p:extLst>
              <p:ext uri="{D42A27DB-BD31-4B8C-83A1-F6EECF244321}">
                <p14:modId xmlns:p14="http://schemas.microsoft.com/office/powerpoint/2010/main" val="594481662"/>
              </p:ext>
            </p:extLst>
          </p:nvPr>
        </p:nvGraphicFramePr>
        <p:xfrm>
          <a:off x="1082959" y="2245009"/>
          <a:ext cx="7137089" cy="3621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6354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3477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a:solidFill>
                  <a:schemeClr val="accent6"/>
                </a:solidFill>
                <a:latin typeface="+mn-lt"/>
              </a:rPr>
              <a:t>FARKLI ve İYİ UYGULAMA ÖRNEKLERİ</a:t>
            </a:r>
          </a:p>
          <a:p>
            <a:r>
              <a:rPr lang="tr-TR" sz="2700">
                <a:solidFill>
                  <a:schemeClr val="tx2"/>
                </a:solidFill>
                <a:latin typeface="+mn-lt"/>
              </a:rPr>
              <a:t>EĞİTİM-ÖĞRETİM ALANINDA***</a:t>
            </a:r>
          </a:p>
          <a:p>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84AD2476-F0DD-AA21-AA48-8E5E2D8F5986}"/>
              </a:ext>
            </a:extLst>
          </p:cNvPr>
          <p:cNvPicPr>
            <a:picLocks noChangeAspect="1"/>
          </p:cNvPicPr>
          <p:nvPr/>
        </p:nvPicPr>
        <p:blipFill>
          <a:blip r:embed="rId3"/>
          <a:stretch>
            <a:fillRect/>
          </a:stretch>
        </p:blipFill>
        <p:spPr>
          <a:xfrm>
            <a:off x="5839549" y="1215703"/>
            <a:ext cx="2117638" cy="2793697"/>
          </a:xfrm>
          <a:prstGeom prst="rect">
            <a:avLst/>
          </a:prstGeom>
        </p:spPr>
      </p:pic>
      <p:graphicFrame>
        <p:nvGraphicFramePr>
          <p:cNvPr id="2" name="İçerik Yer Tutucusu 1">
            <a:extLst>
              <a:ext uri="{FF2B5EF4-FFF2-40B4-BE49-F238E27FC236}">
                <a16:creationId xmlns:a16="http://schemas.microsoft.com/office/drawing/2014/main" id="{AA80D45A-5DE5-8D58-456B-1560DEFCCC96}"/>
              </a:ext>
            </a:extLst>
          </p:cNvPr>
          <p:cNvGraphicFramePr>
            <a:graphicFrameLocks noGrp="1"/>
          </p:cNvGraphicFramePr>
          <p:nvPr>
            <p:ph idx="1"/>
            <p:extLst>
              <p:ext uri="{D42A27DB-BD31-4B8C-83A1-F6EECF244321}">
                <p14:modId xmlns:p14="http://schemas.microsoft.com/office/powerpoint/2010/main" val="908316647"/>
              </p:ext>
            </p:extLst>
          </p:nvPr>
        </p:nvGraphicFramePr>
        <p:xfrm>
          <a:off x="677124" y="1730287"/>
          <a:ext cx="4449822" cy="4733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0" name="Resim 69">
            <a:extLst>
              <a:ext uri="{FF2B5EF4-FFF2-40B4-BE49-F238E27FC236}">
                <a16:creationId xmlns:a16="http://schemas.microsoft.com/office/drawing/2014/main" id="{8D9187F3-E6D4-64F5-E045-1E0FB160B261}"/>
              </a:ext>
            </a:extLst>
          </p:cNvPr>
          <p:cNvPicPr>
            <a:picLocks noChangeAspect="1"/>
          </p:cNvPicPr>
          <p:nvPr/>
        </p:nvPicPr>
        <p:blipFill>
          <a:blip r:embed="rId9"/>
          <a:stretch>
            <a:fillRect/>
          </a:stretch>
        </p:blipFill>
        <p:spPr>
          <a:xfrm>
            <a:off x="5839549" y="4055121"/>
            <a:ext cx="2117638" cy="2716756"/>
          </a:xfrm>
          <a:prstGeom prst="rect">
            <a:avLst/>
          </a:prstGeom>
        </p:spPr>
      </p:pic>
    </p:spTree>
    <p:extLst>
      <p:ext uri="{BB962C8B-B14F-4D97-AF65-F5344CB8AC3E}">
        <p14:creationId xmlns:p14="http://schemas.microsoft.com/office/powerpoint/2010/main" val="2816766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241579" y="649467"/>
            <a:ext cx="5040560"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MİSYON-VİZYON-POLİTİKA</a:t>
            </a: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372" y="450628"/>
            <a:ext cx="1872208" cy="397679"/>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90637" y="1291399"/>
            <a:ext cx="4189482" cy="369332"/>
          </a:xfrm>
          <a:prstGeom prst="rect">
            <a:avLst/>
          </a:prstGeom>
        </p:spPr>
        <p:txBody>
          <a:bodyPr wrap="square" lIns="91440" tIns="45720" rIns="91440" bIns="45720" anchor="t">
            <a:spAutoFit/>
          </a:bodyPr>
          <a:lstStyle/>
          <a:p>
            <a:r>
              <a:rPr lang="tr-TR" b="1" dirty="0">
                <a:solidFill>
                  <a:srgbClr val="000000"/>
                </a:solidFill>
                <a:latin typeface="Calibri"/>
                <a:ea typeface="Times New Roman" panose="02020603050405020304" pitchFamily="18" charset="0"/>
                <a:cs typeface="Calibri"/>
              </a:rPr>
              <a:t>  </a:t>
            </a:r>
            <a:endParaRPr lang="tr-TR" b="1" dirty="0"/>
          </a:p>
        </p:txBody>
      </p:sp>
      <p:sp>
        <p:nvSpPr>
          <p:cNvPr id="8" name="Dikdörtgen 7"/>
          <p:cNvSpPr/>
          <p:nvPr/>
        </p:nvSpPr>
        <p:spPr>
          <a:xfrm>
            <a:off x="490637" y="1615779"/>
            <a:ext cx="8352928" cy="4370427"/>
          </a:xfrm>
          <a:prstGeom prst="rect">
            <a:avLst/>
          </a:prstGeom>
        </p:spPr>
        <p:txBody>
          <a:bodyPr wrap="square">
            <a:spAutoFit/>
          </a:bodyPr>
          <a:lstStyle/>
          <a:p>
            <a:pPr fontAlgn="base">
              <a:lnSpc>
                <a:spcPct val="150000"/>
              </a:lnSpc>
              <a:spcAft>
                <a:spcPts val="0"/>
              </a:spcAft>
            </a:pPr>
            <a:r>
              <a:rPr lang="tr-TR" sz="2400" b="1" dirty="0">
                <a:solidFill>
                  <a:srgbClr val="FF0000"/>
                </a:solidFill>
                <a:latin typeface="Calibri" panose="020F0502020204030204" pitchFamily="34" charset="0"/>
                <a:ea typeface="Times New Roman" panose="02020603050405020304" pitchFamily="18" charset="0"/>
              </a:rPr>
              <a:t>BİRİMİN </a:t>
            </a:r>
            <a:r>
              <a:rPr lang="tr-TR" sz="2400" b="1" dirty="0" err="1">
                <a:solidFill>
                  <a:srgbClr val="FF0000"/>
                </a:solidFill>
                <a:latin typeface="Calibri" panose="020F0502020204030204" pitchFamily="34" charset="0"/>
                <a:ea typeface="Times New Roman" panose="02020603050405020304" pitchFamily="18" charset="0"/>
              </a:rPr>
              <a:t>ÖZGÖREVİ</a:t>
            </a:r>
            <a:r>
              <a:rPr lang="tr-TR" sz="2400" b="1" dirty="0">
                <a:solidFill>
                  <a:srgbClr val="FF0000"/>
                </a:solidFill>
                <a:latin typeface="Calibri" panose="020F0502020204030204" pitchFamily="34" charset="0"/>
                <a:ea typeface="Times New Roman" panose="02020603050405020304" pitchFamily="18" charset="0"/>
              </a:rPr>
              <a:t> (MİSYONU)</a:t>
            </a:r>
          </a:p>
          <a:p>
            <a:pPr algn="just"/>
            <a:r>
              <a:rPr lang="tr-TR" sz="2400" dirty="0">
                <a:solidFill>
                  <a:srgbClr val="001626"/>
                </a:solidFill>
              </a:rPr>
              <a:t>Ebeliğin temel kavram, kuram ve ilkelerini benimseyecek, gebelik öncesi, gebelik, doğum ve doğum sonrası süreçlerde riskli durumları erken tanılayabilecek, sağlığın yeniden kazandırılması ve sürdürülmesi için uygun yaklaşımları planlayabilecek, bilimsel yaklaşımıyla fark yaratan ebeler yetiştirmektir.</a:t>
            </a:r>
          </a:p>
          <a:p>
            <a:pPr algn="just"/>
            <a:endParaRPr lang="tr-TR" sz="2400" dirty="0">
              <a:solidFill>
                <a:srgbClr val="001626"/>
              </a:solidFill>
            </a:endParaRPr>
          </a:p>
          <a:p>
            <a:pPr fontAlgn="base">
              <a:lnSpc>
                <a:spcPct val="150000"/>
              </a:lnSpc>
              <a:spcAft>
                <a:spcPts val="0"/>
              </a:spcAft>
            </a:pPr>
            <a:r>
              <a:rPr lang="tr-TR" sz="2400" b="1" dirty="0">
                <a:solidFill>
                  <a:srgbClr val="FF0000"/>
                </a:solidFill>
                <a:latin typeface="Calibri" panose="020F0502020204030204" pitchFamily="34" charset="0"/>
                <a:ea typeface="Times New Roman" panose="02020603050405020304" pitchFamily="18" charset="0"/>
              </a:rPr>
              <a:t>BİRİMİN </a:t>
            </a:r>
            <a:r>
              <a:rPr lang="tr-TR" sz="2400" b="1" dirty="0" err="1">
                <a:solidFill>
                  <a:srgbClr val="FF0000"/>
                </a:solidFill>
                <a:latin typeface="Calibri" panose="020F0502020204030204" pitchFamily="34" charset="0"/>
                <a:ea typeface="Times New Roman" panose="02020603050405020304" pitchFamily="18" charset="0"/>
              </a:rPr>
              <a:t>ÖZGÖRÜSÜ</a:t>
            </a:r>
            <a:r>
              <a:rPr lang="tr-TR" sz="2400" b="1" dirty="0">
                <a:solidFill>
                  <a:srgbClr val="FF0000"/>
                </a:solidFill>
                <a:latin typeface="Calibri" panose="020F0502020204030204" pitchFamily="34" charset="0"/>
                <a:ea typeface="Times New Roman" panose="02020603050405020304" pitchFamily="18" charset="0"/>
              </a:rPr>
              <a:t> (VİZYONU)</a:t>
            </a:r>
          </a:p>
          <a:p>
            <a:pPr algn="just"/>
            <a:r>
              <a:rPr lang="tr-TR" sz="2400" dirty="0">
                <a:solidFill>
                  <a:srgbClr val="001626"/>
                </a:solidFill>
              </a:rPr>
              <a:t>Öğrenci odaklı bir yaklaşımla ebelik alanında ulusal ve uluslararası düzeyde tercih edilen bir bölüm olmaktır. </a:t>
            </a:r>
          </a:p>
          <a:p>
            <a:pPr algn="just"/>
            <a:endParaRPr lang="tr-TR" sz="1400" dirty="0">
              <a:solidFill>
                <a:srgbClr val="001626"/>
              </a:solidFill>
            </a:endParaRPr>
          </a:p>
        </p:txBody>
      </p:sp>
    </p:spTree>
    <p:extLst>
      <p:ext uri="{BB962C8B-B14F-4D97-AF65-F5344CB8AC3E}">
        <p14:creationId xmlns:p14="http://schemas.microsoft.com/office/powerpoint/2010/main" val="1938822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3477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EĞİTİM-ÖĞRETİM ALANINDA***</a:t>
            </a:r>
          </a:p>
          <a:p>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yagram 1">
            <a:extLst>
              <a:ext uri="{FF2B5EF4-FFF2-40B4-BE49-F238E27FC236}">
                <a16:creationId xmlns:a16="http://schemas.microsoft.com/office/drawing/2014/main" id="{99475D23-30EF-E726-7EF3-B3663F0D5DCC}"/>
              </a:ext>
            </a:extLst>
          </p:cNvPr>
          <p:cNvGraphicFramePr/>
          <p:nvPr>
            <p:extLst>
              <p:ext uri="{D42A27DB-BD31-4B8C-83A1-F6EECF244321}">
                <p14:modId xmlns:p14="http://schemas.microsoft.com/office/powerpoint/2010/main" val="2468390969"/>
              </p:ext>
            </p:extLst>
          </p:nvPr>
        </p:nvGraphicFramePr>
        <p:xfrm>
          <a:off x="370466" y="4679181"/>
          <a:ext cx="8403068" cy="1846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5" name="Resim 64">
            <a:extLst>
              <a:ext uri="{FF2B5EF4-FFF2-40B4-BE49-F238E27FC236}">
                <a16:creationId xmlns:a16="http://schemas.microsoft.com/office/drawing/2014/main" id="{70D793C7-9F1B-5813-FB9E-126AE6983F3C}"/>
              </a:ext>
            </a:extLst>
          </p:cNvPr>
          <p:cNvPicPr>
            <a:picLocks noChangeAspect="1"/>
          </p:cNvPicPr>
          <p:nvPr/>
        </p:nvPicPr>
        <p:blipFill>
          <a:blip r:embed="rId8"/>
          <a:stretch>
            <a:fillRect/>
          </a:stretch>
        </p:blipFill>
        <p:spPr>
          <a:xfrm>
            <a:off x="3854670" y="1467987"/>
            <a:ext cx="1999810" cy="2671465"/>
          </a:xfrm>
          <a:prstGeom prst="rect">
            <a:avLst/>
          </a:prstGeom>
        </p:spPr>
      </p:pic>
      <p:pic>
        <p:nvPicPr>
          <p:cNvPr id="69" name="Resim 68">
            <a:extLst>
              <a:ext uri="{FF2B5EF4-FFF2-40B4-BE49-F238E27FC236}">
                <a16:creationId xmlns:a16="http://schemas.microsoft.com/office/drawing/2014/main" id="{3E99C18A-390A-2579-C875-1425A686A8E0}"/>
              </a:ext>
            </a:extLst>
          </p:cNvPr>
          <p:cNvPicPr>
            <a:picLocks noChangeAspect="1"/>
          </p:cNvPicPr>
          <p:nvPr/>
        </p:nvPicPr>
        <p:blipFill>
          <a:blip r:embed="rId9"/>
          <a:stretch>
            <a:fillRect/>
          </a:stretch>
        </p:blipFill>
        <p:spPr>
          <a:xfrm>
            <a:off x="439865" y="1602855"/>
            <a:ext cx="3212795" cy="2409597"/>
          </a:xfrm>
          <a:prstGeom prst="rect">
            <a:avLst/>
          </a:prstGeom>
        </p:spPr>
      </p:pic>
      <p:pic>
        <p:nvPicPr>
          <p:cNvPr id="3" name="Resim 2" descr="giyim, kişi, şahıs, kadın, ayakkabı içeren bir resim&#10;&#10;Açıklama otomatik olarak oluşturuldu">
            <a:extLst>
              <a:ext uri="{FF2B5EF4-FFF2-40B4-BE49-F238E27FC236}">
                <a16:creationId xmlns:a16="http://schemas.microsoft.com/office/drawing/2014/main" id="{9B93BE55-265D-F1F4-485A-80B71EE436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21754" y="1602855"/>
            <a:ext cx="3002600" cy="2251950"/>
          </a:xfrm>
          <a:prstGeom prst="rect">
            <a:avLst/>
          </a:prstGeom>
        </p:spPr>
      </p:pic>
    </p:spTree>
    <p:extLst>
      <p:ext uri="{BB962C8B-B14F-4D97-AF65-F5344CB8AC3E}">
        <p14:creationId xmlns:p14="http://schemas.microsoft.com/office/powerpoint/2010/main" val="2309275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3477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EĞİTİM-ÖĞRETİM ALANINDA***</a:t>
            </a:r>
          </a:p>
          <a:p>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39208F58-1307-D3C9-49D0-C09C56045D02}"/>
              </a:ext>
            </a:extLst>
          </p:cNvPr>
          <p:cNvPicPr>
            <a:picLocks noChangeAspect="1"/>
          </p:cNvPicPr>
          <p:nvPr/>
        </p:nvPicPr>
        <p:blipFill>
          <a:blip r:embed="rId3"/>
          <a:stretch>
            <a:fillRect/>
          </a:stretch>
        </p:blipFill>
        <p:spPr>
          <a:xfrm>
            <a:off x="2765043" y="1745808"/>
            <a:ext cx="2897931" cy="3863908"/>
          </a:xfrm>
          <a:prstGeom prst="rect">
            <a:avLst/>
          </a:prstGeom>
        </p:spPr>
      </p:pic>
      <p:pic>
        <p:nvPicPr>
          <p:cNvPr id="67" name="Resim 66">
            <a:extLst>
              <a:ext uri="{FF2B5EF4-FFF2-40B4-BE49-F238E27FC236}">
                <a16:creationId xmlns:a16="http://schemas.microsoft.com/office/drawing/2014/main" id="{32751DCB-D83B-4832-BB6D-3B1A04B010E6}"/>
              </a:ext>
            </a:extLst>
          </p:cNvPr>
          <p:cNvPicPr>
            <a:picLocks noChangeAspect="1"/>
          </p:cNvPicPr>
          <p:nvPr/>
        </p:nvPicPr>
        <p:blipFill>
          <a:blip r:embed="rId4"/>
          <a:stretch>
            <a:fillRect/>
          </a:stretch>
        </p:blipFill>
        <p:spPr>
          <a:xfrm>
            <a:off x="164437" y="1745808"/>
            <a:ext cx="2524788" cy="3366383"/>
          </a:xfrm>
          <a:prstGeom prst="rect">
            <a:avLst/>
          </a:prstGeom>
        </p:spPr>
      </p:pic>
      <p:pic>
        <p:nvPicPr>
          <p:cNvPr id="70" name="Resim 69">
            <a:extLst>
              <a:ext uri="{FF2B5EF4-FFF2-40B4-BE49-F238E27FC236}">
                <a16:creationId xmlns:a16="http://schemas.microsoft.com/office/drawing/2014/main" id="{BCE4E8F6-67FE-754A-B5E8-939A9A86F6C8}"/>
              </a:ext>
            </a:extLst>
          </p:cNvPr>
          <p:cNvPicPr>
            <a:picLocks noChangeAspect="1"/>
          </p:cNvPicPr>
          <p:nvPr/>
        </p:nvPicPr>
        <p:blipFill>
          <a:blip r:embed="rId5"/>
          <a:stretch>
            <a:fillRect/>
          </a:stretch>
        </p:blipFill>
        <p:spPr>
          <a:xfrm>
            <a:off x="5782367" y="1745808"/>
            <a:ext cx="3165716" cy="2374287"/>
          </a:xfrm>
          <a:prstGeom prst="rect">
            <a:avLst/>
          </a:prstGeom>
        </p:spPr>
      </p:pic>
      <p:grpSp>
        <p:nvGrpSpPr>
          <p:cNvPr id="71" name="Grup 70">
            <a:extLst>
              <a:ext uri="{FF2B5EF4-FFF2-40B4-BE49-F238E27FC236}">
                <a16:creationId xmlns:a16="http://schemas.microsoft.com/office/drawing/2014/main" id="{946B5BCD-77E3-C159-4415-7EE25FE3D35A}"/>
              </a:ext>
            </a:extLst>
          </p:cNvPr>
          <p:cNvGrpSpPr/>
          <p:nvPr/>
        </p:nvGrpSpPr>
        <p:grpSpPr>
          <a:xfrm>
            <a:off x="576495" y="5439908"/>
            <a:ext cx="8403068" cy="644871"/>
            <a:chOff x="0" y="1313886"/>
            <a:chExt cx="8403068" cy="644871"/>
          </a:xfrm>
        </p:grpSpPr>
        <p:sp>
          <p:nvSpPr>
            <p:cNvPr id="72" name="Dikdörtgen: Köşeleri Yuvarlatılmış 71">
              <a:extLst>
                <a:ext uri="{FF2B5EF4-FFF2-40B4-BE49-F238E27FC236}">
                  <a16:creationId xmlns:a16="http://schemas.microsoft.com/office/drawing/2014/main" id="{41E9643C-5467-B310-E041-353EA90870B3}"/>
                </a:ext>
              </a:extLst>
            </p:cNvPr>
            <p:cNvSpPr/>
            <p:nvPr/>
          </p:nvSpPr>
          <p:spPr>
            <a:xfrm>
              <a:off x="0" y="1313886"/>
              <a:ext cx="8403068" cy="644871"/>
            </a:xfrm>
            <a:prstGeom prst="roundRect">
              <a:avLst/>
            </a:prstGeom>
            <a:ln>
              <a:solidFill>
                <a:schemeClr val="bg1"/>
              </a:solidFill>
            </a:ln>
          </p:spPr>
          <p:style>
            <a:lnRef idx="2">
              <a:schemeClr val="lt1">
                <a:hueOff val="0"/>
                <a:satOff val="0"/>
                <a:lumOff val="0"/>
                <a:alphaOff val="0"/>
              </a:schemeClr>
            </a:lnRef>
            <a:fillRef idx="1">
              <a:schemeClr val="accent5">
                <a:hueOff val="4873755"/>
                <a:satOff val="530"/>
                <a:lumOff val="-1"/>
                <a:alphaOff val="0"/>
              </a:schemeClr>
            </a:fillRef>
            <a:effectRef idx="0">
              <a:schemeClr val="accent5">
                <a:hueOff val="4873755"/>
                <a:satOff val="530"/>
                <a:lumOff val="-1"/>
                <a:alphaOff val="0"/>
              </a:schemeClr>
            </a:effectRef>
            <a:fontRef idx="minor">
              <a:schemeClr val="lt1"/>
            </a:fontRef>
          </p:style>
          <p:txBody>
            <a:bodyPr/>
            <a:lstStyle/>
            <a:p>
              <a:endParaRPr lang="tr-TR">
                <a:solidFill>
                  <a:srgbClr val="0C0D0D"/>
                </a:solidFill>
              </a:endParaRPr>
            </a:p>
          </p:txBody>
        </p:sp>
        <p:sp>
          <p:nvSpPr>
            <p:cNvPr id="73" name="Dikdörtgen: Köşeleri Yuvarlatılmış 4">
              <a:extLst>
                <a:ext uri="{FF2B5EF4-FFF2-40B4-BE49-F238E27FC236}">
                  <a16:creationId xmlns:a16="http://schemas.microsoft.com/office/drawing/2014/main" id="{6D74724F-B7D7-84E5-FF34-B3B9C9BDF561}"/>
                </a:ext>
              </a:extLst>
            </p:cNvPr>
            <p:cNvSpPr txBox="1"/>
            <p:nvPr/>
          </p:nvSpPr>
          <p:spPr>
            <a:xfrm>
              <a:off x="31480" y="1345366"/>
              <a:ext cx="8340108" cy="581911"/>
            </a:xfrm>
            <a:prstGeom prst="rect">
              <a:avLst/>
            </a:prstGeom>
            <a:solidFill>
              <a:schemeClr val="bg1">
                <a:lumMod val="65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C0D0D"/>
                  </a:solidFill>
                </a:rPr>
                <a:t>Mesleki uygulamalar öğretim elemanı tarafından birebir yaratıcı tekniklerle uygulanmaktadır. </a:t>
              </a:r>
            </a:p>
          </p:txBody>
        </p:sp>
      </p:grpSp>
      <p:grpSp>
        <p:nvGrpSpPr>
          <p:cNvPr id="74" name="Grup 73">
            <a:extLst>
              <a:ext uri="{FF2B5EF4-FFF2-40B4-BE49-F238E27FC236}">
                <a16:creationId xmlns:a16="http://schemas.microsoft.com/office/drawing/2014/main" id="{48089023-464B-5535-5988-31444934F33F}"/>
              </a:ext>
            </a:extLst>
          </p:cNvPr>
          <p:cNvGrpSpPr/>
          <p:nvPr/>
        </p:nvGrpSpPr>
        <p:grpSpPr>
          <a:xfrm>
            <a:off x="576495" y="6132915"/>
            <a:ext cx="8403068" cy="644871"/>
            <a:chOff x="0" y="1970429"/>
            <a:chExt cx="8403068" cy="644871"/>
          </a:xfrm>
        </p:grpSpPr>
        <p:sp>
          <p:nvSpPr>
            <p:cNvPr id="75" name="Dikdörtgen: Köşeleri Yuvarlatılmış 74">
              <a:extLst>
                <a:ext uri="{FF2B5EF4-FFF2-40B4-BE49-F238E27FC236}">
                  <a16:creationId xmlns:a16="http://schemas.microsoft.com/office/drawing/2014/main" id="{E4E8D9E5-0F31-EC34-B45C-7C1F862B269E}"/>
                </a:ext>
              </a:extLst>
            </p:cNvPr>
            <p:cNvSpPr/>
            <p:nvPr/>
          </p:nvSpPr>
          <p:spPr>
            <a:xfrm>
              <a:off x="0" y="1970429"/>
              <a:ext cx="8403068" cy="644871"/>
            </a:xfrm>
            <a:prstGeom prst="roundRect">
              <a:avLst/>
            </a:prstGeom>
            <a:ln>
              <a:solidFill>
                <a:schemeClr val="bg1"/>
              </a:solidFill>
            </a:ln>
          </p:spPr>
          <p:style>
            <a:lnRef idx="2">
              <a:schemeClr val="lt1">
                <a:hueOff val="0"/>
                <a:satOff val="0"/>
                <a:lumOff val="0"/>
                <a:alphaOff val="0"/>
              </a:schemeClr>
            </a:lnRef>
            <a:fillRef idx="1">
              <a:schemeClr val="accent5">
                <a:hueOff val="7310632"/>
                <a:satOff val="795"/>
                <a:lumOff val="-1"/>
                <a:alphaOff val="0"/>
              </a:schemeClr>
            </a:fillRef>
            <a:effectRef idx="0">
              <a:schemeClr val="accent5">
                <a:hueOff val="7310632"/>
                <a:satOff val="795"/>
                <a:lumOff val="-1"/>
                <a:alphaOff val="0"/>
              </a:schemeClr>
            </a:effectRef>
            <a:fontRef idx="minor">
              <a:schemeClr val="lt1"/>
            </a:fontRef>
          </p:style>
          <p:txBody>
            <a:bodyPr/>
            <a:lstStyle/>
            <a:p>
              <a:endParaRPr lang="tr-TR">
                <a:solidFill>
                  <a:srgbClr val="0C0D0D"/>
                </a:solidFill>
              </a:endParaRPr>
            </a:p>
          </p:txBody>
        </p:sp>
        <p:sp>
          <p:nvSpPr>
            <p:cNvPr id="76" name="Dikdörtgen: Köşeleri Yuvarlatılmış 4">
              <a:extLst>
                <a:ext uri="{FF2B5EF4-FFF2-40B4-BE49-F238E27FC236}">
                  <a16:creationId xmlns:a16="http://schemas.microsoft.com/office/drawing/2014/main" id="{2EACD383-EB02-338A-32A4-A463593CE77F}"/>
                </a:ext>
              </a:extLst>
            </p:cNvPr>
            <p:cNvSpPr txBox="1"/>
            <p:nvPr/>
          </p:nvSpPr>
          <p:spPr>
            <a:xfrm>
              <a:off x="31480" y="2001909"/>
              <a:ext cx="8340108" cy="581911"/>
            </a:xfrm>
            <a:prstGeom prst="rect">
              <a:avLst/>
            </a:prstGeom>
            <a:solidFill>
              <a:schemeClr val="bg2">
                <a:lumMod val="60000"/>
                <a:lumOff val="4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C0D0D"/>
                  </a:solidFill>
                </a:rPr>
                <a:t>Eğitim öğretim alanında farklı iyi uygulama örnekleri planlanmaya devam etmektedir.</a:t>
              </a:r>
            </a:p>
          </p:txBody>
        </p:sp>
      </p:grpSp>
    </p:spTree>
    <p:extLst>
      <p:ext uri="{BB962C8B-B14F-4D97-AF65-F5344CB8AC3E}">
        <p14:creationId xmlns:p14="http://schemas.microsoft.com/office/powerpoint/2010/main" val="3569317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197203"/>
            <a:ext cx="5616624" cy="993393"/>
          </a:xfrm>
          <a:prstGeom prst="rect">
            <a:avLst/>
          </a:prstGeom>
          <a:noFill/>
        </p:spPr>
        <p:txBody>
          <a:bodyPr vert="horz" lIns="91440" tIns="45720" rIns="91440" bIns="45720" rtlCol="0" anchor="ctr">
            <a:normAutofit fontScale="92500"/>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ARAŞTIRMA-GELİŞTİRME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descr="metin, ekran görüntüsü, yazı tipi içeren bir resim&#10;&#10;Açıklama otomatik olarak oluşturuldu">
            <a:extLst>
              <a:ext uri="{FF2B5EF4-FFF2-40B4-BE49-F238E27FC236}">
                <a16:creationId xmlns:a16="http://schemas.microsoft.com/office/drawing/2014/main" id="{6B8A8E0D-DA26-5D4D-8A36-3E9286B35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15" y="1404909"/>
            <a:ext cx="5008419" cy="2969664"/>
          </a:xfrm>
          <a:prstGeom prst="rect">
            <a:avLst/>
          </a:prstGeom>
        </p:spPr>
      </p:pic>
      <p:pic>
        <p:nvPicPr>
          <p:cNvPr id="5" name="Resim 4">
            <a:extLst>
              <a:ext uri="{FF2B5EF4-FFF2-40B4-BE49-F238E27FC236}">
                <a16:creationId xmlns:a16="http://schemas.microsoft.com/office/drawing/2014/main" id="{93B81D9B-C3CC-C440-702F-9046BBED115B}"/>
              </a:ext>
            </a:extLst>
          </p:cNvPr>
          <p:cNvPicPr>
            <a:picLocks noChangeAspect="1"/>
          </p:cNvPicPr>
          <p:nvPr/>
        </p:nvPicPr>
        <p:blipFill>
          <a:blip r:embed="rId4"/>
          <a:stretch>
            <a:fillRect/>
          </a:stretch>
        </p:blipFill>
        <p:spPr>
          <a:xfrm>
            <a:off x="2291204" y="3990772"/>
            <a:ext cx="2661796" cy="2621802"/>
          </a:xfrm>
          <a:prstGeom prst="rect">
            <a:avLst/>
          </a:prstGeom>
        </p:spPr>
      </p:pic>
      <p:graphicFrame>
        <p:nvGraphicFramePr>
          <p:cNvPr id="71" name="Diyagram 70">
            <a:extLst>
              <a:ext uri="{FF2B5EF4-FFF2-40B4-BE49-F238E27FC236}">
                <a16:creationId xmlns:a16="http://schemas.microsoft.com/office/drawing/2014/main" id="{A7772C18-755B-AE8E-F585-FE571EDA3F4D}"/>
              </a:ext>
            </a:extLst>
          </p:cNvPr>
          <p:cNvGraphicFramePr/>
          <p:nvPr>
            <p:extLst>
              <p:ext uri="{D42A27DB-BD31-4B8C-83A1-F6EECF244321}">
                <p14:modId xmlns:p14="http://schemas.microsoft.com/office/powerpoint/2010/main" val="3840939913"/>
              </p:ext>
            </p:extLst>
          </p:nvPr>
        </p:nvGraphicFramePr>
        <p:xfrm>
          <a:off x="5391807" y="2099967"/>
          <a:ext cx="3519570" cy="39073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03840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197203"/>
            <a:ext cx="5616624" cy="993393"/>
          </a:xfrm>
          <a:prstGeom prst="rect">
            <a:avLst/>
          </a:prstGeom>
          <a:noFill/>
        </p:spPr>
        <p:txBody>
          <a:bodyPr vert="horz" lIns="91440" tIns="45720" rIns="91440" bIns="45720" rtlCol="0" anchor="ctr">
            <a:normAutofit fontScale="92500"/>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ARAŞTIRMA-GELİŞTİRME ALANINDA***</a:t>
            </a:r>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60F39AC4-7598-5910-65BB-28F785B76901}"/>
              </a:ext>
            </a:extLst>
          </p:cNvPr>
          <p:cNvPicPr>
            <a:picLocks noChangeAspect="1"/>
          </p:cNvPicPr>
          <p:nvPr/>
        </p:nvPicPr>
        <p:blipFill>
          <a:blip r:embed="rId3"/>
          <a:stretch>
            <a:fillRect/>
          </a:stretch>
        </p:blipFill>
        <p:spPr>
          <a:xfrm>
            <a:off x="209352" y="1359553"/>
            <a:ext cx="3245485" cy="3399592"/>
          </a:xfrm>
          <a:prstGeom prst="rect">
            <a:avLst/>
          </a:prstGeom>
        </p:spPr>
      </p:pic>
      <p:pic>
        <p:nvPicPr>
          <p:cNvPr id="4" name="Resim 3">
            <a:extLst>
              <a:ext uri="{FF2B5EF4-FFF2-40B4-BE49-F238E27FC236}">
                <a16:creationId xmlns:a16="http://schemas.microsoft.com/office/drawing/2014/main" id="{E4074207-69D7-5365-E88B-892E00DBD55B}"/>
              </a:ext>
            </a:extLst>
          </p:cNvPr>
          <p:cNvPicPr>
            <a:picLocks noChangeAspect="1"/>
          </p:cNvPicPr>
          <p:nvPr/>
        </p:nvPicPr>
        <p:blipFill>
          <a:blip r:embed="rId4"/>
          <a:stretch>
            <a:fillRect/>
          </a:stretch>
        </p:blipFill>
        <p:spPr>
          <a:xfrm>
            <a:off x="5689164" y="1359553"/>
            <a:ext cx="3142929" cy="3260309"/>
          </a:xfrm>
          <a:prstGeom prst="rect">
            <a:avLst/>
          </a:prstGeom>
        </p:spPr>
      </p:pic>
      <p:pic>
        <p:nvPicPr>
          <p:cNvPr id="5" name="Resim 4">
            <a:extLst>
              <a:ext uri="{FF2B5EF4-FFF2-40B4-BE49-F238E27FC236}">
                <a16:creationId xmlns:a16="http://schemas.microsoft.com/office/drawing/2014/main" id="{EE4E6E35-3424-5A68-B87D-2BFC009F0FC9}"/>
              </a:ext>
            </a:extLst>
          </p:cNvPr>
          <p:cNvPicPr>
            <a:picLocks noChangeAspect="1"/>
          </p:cNvPicPr>
          <p:nvPr/>
        </p:nvPicPr>
        <p:blipFill>
          <a:blip r:embed="rId5"/>
          <a:stretch>
            <a:fillRect/>
          </a:stretch>
        </p:blipFill>
        <p:spPr>
          <a:xfrm>
            <a:off x="3225415" y="3989967"/>
            <a:ext cx="2693170" cy="2748031"/>
          </a:xfrm>
          <a:prstGeom prst="rect">
            <a:avLst/>
          </a:prstGeom>
        </p:spPr>
      </p:pic>
      <p:sp>
        <p:nvSpPr>
          <p:cNvPr id="65" name="Metin kutusu 64">
            <a:extLst>
              <a:ext uri="{FF2B5EF4-FFF2-40B4-BE49-F238E27FC236}">
                <a16:creationId xmlns:a16="http://schemas.microsoft.com/office/drawing/2014/main" id="{CF3E0C3B-F468-BDA2-69AB-6A9815D8E388}"/>
              </a:ext>
            </a:extLst>
          </p:cNvPr>
          <p:cNvSpPr txBox="1"/>
          <p:nvPr/>
        </p:nvSpPr>
        <p:spPr>
          <a:xfrm>
            <a:off x="159507" y="5240962"/>
            <a:ext cx="2807454" cy="1015663"/>
          </a:xfrm>
          <a:prstGeom prst="rect">
            <a:avLst/>
          </a:prstGeom>
          <a:solidFill>
            <a:schemeClr val="bg1">
              <a:lumMod val="75000"/>
            </a:schemeClr>
          </a:solidFill>
        </p:spPr>
        <p:txBody>
          <a:bodyPr wrap="square" rtlCol="0">
            <a:spAutoFit/>
          </a:bodyPr>
          <a:lstStyle/>
          <a:p>
            <a:r>
              <a:rPr lang="tr-TR" sz="2000" b="1" dirty="0">
                <a:solidFill>
                  <a:srgbClr val="000000"/>
                </a:solidFill>
              </a:rPr>
              <a:t>10. Ebelik Öğrenci Kongresinde 6 adet öğrenci bildirisi </a:t>
            </a:r>
          </a:p>
        </p:txBody>
      </p:sp>
      <p:sp>
        <p:nvSpPr>
          <p:cNvPr id="67" name="Metin kutusu 66">
            <a:extLst>
              <a:ext uri="{FF2B5EF4-FFF2-40B4-BE49-F238E27FC236}">
                <a16:creationId xmlns:a16="http://schemas.microsoft.com/office/drawing/2014/main" id="{AEED563C-F0E1-7E86-0D15-AA22BA2854B5}"/>
              </a:ext>
            </a:extLst>
          </p:cNvPr>
          <p:cNvSpPr txBox="1"/>
          <p:nvPr/>
        </p:nvSpPr>
        <p:spPr>
          <a:xfrm>
            <a:off x="6111675" y="5087073"/>
            <a:ext cx="2639488" cy="1323439"/>
          </a:xfrm>
          <a:prstGeom prst="rect">
            <a:avLst/>
          </a:prstGeom>
          <a:solidFill>
            <a:schemeClr val="bg1">
              <a:lumMod val="75000"/>
            </a:schemeClr>
          </a:solidFill>
        </p:spPr>
        <p:txBody>
          <a:bodyPr wrap="square" rtlCol="0">
            <a:spAutoFit/>
          </a:bodyPr>
          <a:lstStyle/>
          <a:p>
            <a:r>
              <a:rPr lang="tr-TR" sz="2000" b="1" dirty="0">
                <a:solidFill>
                  <a:srgbClr val="000000"/>
                </a:solidFill>
              </a:rPr>
              <a:t>2023-2024 Yılı TÜBİTAK 2209-A Üniversite Araştırmaları Öğrenci Projeleri- 3 Proje</a:t>
            </a:r>
          </a:p>
        </p:txBody>
      </p:sp>
    </p:spTree>
    <p:extLst>
      <p:ext uri="{BB962C8B-B14F-4D97-AF65-F5344CB8AC3E}">
        <p14:creationId xmlns:p14="http://schemas.microsoft.com/office/powerpoint/2010/main" val="1017015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TOPLUMSAL KATKI ALANINDA</a:t>
            </a: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281AC738-B4D9-4D88-3A1C-B841A0350F7A}"/>
              </a:ext>
            </a:extLst>
          </p:cNvPr>
          <p:cNvPicPr>
            <a:picLocks noChangeAspect="1"/>
          </p:cNvPicPr>
          <p:nvPr/>
        </p:nvPicPr>
        <p:blipFill>
          <a:blip r:embed="rId3"/>
          <a:stretch>
            <a:fillRect/>
          </a:stretch>
        </p:blipFill>
        <p:spPr>
          <a:xfrm>
            <a:off x="379676" y="1604513"/>
            <a:ext cx="2610156" cy="3248785"/>
          </a:xfrm>
          <a:prstGeom prst="rect">
            <a:avLst/>
          </a:prstGeom>
        </p:spPr>
      </p:pic>
      <p:pic>
        <p:nvPicPr>
          <p:cNvPr id="2" name="Resim 1">
            <a:extLst>
              <a:ext uri="{FF2B5EF4-FFF2-40B4-BE49-F238E27FC236}">
                <a16:creationId xmlns:a16="http://schemas.microsoft.com/office/drawing/2014/main" id="{EDE64823-B236-E65F-734D-EC989811A69A}"/>
              </a:ext>
            </a:extLst>
          </p:cNvPr>
          <p:cNvPicPr>
            <a:picLocks noChangeAspect="1"/>
          </p:cNvPicPr>
          <p:nvPr/>
        </p:nvPicPr>
        <p:blipFill>
          <a:blip r:embed="rId4"/>
          <a:stretch>
            <a:fillRect/>
          </a:stretch>
        </p:blipFill>
        <p:spPr>
          <a:xfrm>
            <a:off x="6978290" y="1604513"/>
            <a:ext cx="1872201" cy="2648479"/>
          </a:xfrm>
          <a:prstGeom prst="rect">
            <a:avLst/>
          </a:prstGeom>
        </p:spPr>
      </p:pic>
      <p:pic>
        <p:nvPicPr>
          <p:cNvPr id="5" name="Resim 4">
            <a:extLst>
              <a:ext uri="{FF2B5EF4-FFF2-40B4-BE49-F238E27FC236}">
                <a16:creationId xmlns:a16="http://schemas.microsoft.com/office/drawing/2014/main" id="{3F7C7646-A6DE-628B-55BC-2B3902EE4C77}"/>
              </a:ext>
            </a:extLst>
          </p:cNvPr>
          <p:cNvPicPr>
            <a:picLocks noChangeAspect="1"/>
          </p:cNvPicPr>
          <p:nvPr/>
        </p:nvPicPr>
        <p:blipFill>
          <a:blip r:embed="rId5"/>
          <a:stretch>
            <a:fillRect/>
          </a:stretch>
        </p:blipFill>
        <p:spPr>
          <a:xfrm>
            <a:off x="3161199" y="1604513"/>
            <a:ext cx="3645724" cy="2731245"/>
          </a:xfrm>
          <a:prstGeom prst="rect">
            <a:avLst/>
          </a:prstGeom>
        </p:spPr>
      </p:pic>
      <p:graphicFrame>
        <p:nvGraphicFramePr>
          <p:cNvPr id="4" name="Diyagram 3">
            <a:extLst>
              <a:ext uri="{FF2B5EF4-FFF2-40B4-BE49-F238E27FC236}">
                <a16:creationId xmlns:a16="http://schemas.microsoft.com/office/drawing/2014/main" id="{0D4DA69F-C9F6-0605-E1B8-A51FBC5A9627}"/>
              </a:ext>
            </a:extLst>
          </p:cNvPr>
          <p:cNvGraphicFramePr/>
          <p:nvPr>
            <p:extLst>
              <p:ext uri="{D42A27DB-BD31-4B8C-83A1-F6EECF244321}">
                <p14:modId xmlns:p14="http://schemas.microsoft.com/office/powerpoint/2010/main" val="3006833431"/>
              </p:ext>
            </p:extLst>
          </p:nvPr>
        </p:nvGraphicFramePr>
        <p:xfrm>
          <a:off x="511639" y="5059673"/>
          <a:ext cx="8120721" cy="15696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44252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TOPLUMSAL KATKI ALANINDA</a:t>
            </a: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459D48B1-E68C-608B-F594-4BF46E2A3B62}"/>
              </a:ext>
            </a:extLst>
          </p:cNvPr>
          <p:cNvPicPr>
            <a:picLocks noChangeAspect="1"/>
          </p:cNvPicPr>
          <p:nvPr/>
        </p:nvPicPr>
        <p:blipFill>
          <a:blip r:embed="rId3"/>
          <a:stretch>
            <a:fillRect/>
          </a:stretch>
        </p:blipFill>
        <p:spPr>
          <a:xfrm>
            <a:off x="194104" y="1465281"/>
            <a:ext cx="3263378" cy="2447533"/>
          </a:xfrm>
          <a:prstGeom prst="rect">
            <a:avLst/>
          </a:prstGeom>
        </p:spPr>
      </p:pic>
      <p:pic>
        <p:nvPicPr>
          <p:cNvPr id="3" name="Resim 2">
            <a:extLst>
              <a:ext uri="{FF2B5EF4-FFF2-40B4-BE49-F238E27FC236}">
                <a16:creationId xmlns:a16="http://schemas.microsoft.com/office/drawing/2014/main" id="{C161D787-DDC9-CFEF-9225-0C66A05D0092}"/>
              </a:ext>
            </a:extLst>
          </p:cNvPr>
          <p:cNvPicPr>
            <a:picLocks noChangeAspect="1"/>
          </p:cNvPicPr>
          <p:nvPr/>
        </p:nvPicPr>
        <p:blipFill>
          <a:blip r:embed="rId4"/>
          <a:stretch>
            <a:fillRect/>
          </a:stretch>
        </p:blipFill>
        <p:spPr>
          <a:xfrm>
            <a:off x="3986213" y="1525531"/>
            <a:ext cx="3026551" cy="2268588"/>
          </a:xfrm>
          <a:prstGeom prst="rect">
            <a:avLst/>
          </a:prstGeom>
        </p:spPr>
      </p:pic>
      <p:pic>
        <p:nvPicPr>
          <p:cNvPr id="5" name="Resim 4"/>
          <p:cNvPicPr>
            <a:picLocks noChangeAspect="1"/>
          </p:cNvPicPr>
          <p:nvPr/>
        </p:nvPicPr>
        <p:blipFill>
          <a:blip r:embed="rId5"/>
          <a:stretch>
            <a:fillRect/>
          </a:stretch>
        </p:blipFill>
        <p:spPr>
          <a:xfrm rot="1446574">
            <a:off x="6472086" y="3464694"/>
            <a:ext cx="2175653" cy="2894395"/>
          </a:xfrm>
          <a:prstGeom prst="rect">
            <a:avLst/>
          </a:prstGeom>
        </p:spPr>
      </p:pic>
      <p:graphicFrame>
        <p:nvGraphicFramePr>
          <p:cNvPr id="4" name="Diyagram 3">
            <a:extLst>
              <a:ext uri="{FF2B5EF4-FFF2-40B4-BE49-F238E27FC236}">
                <a16:creationId xmlns:a16="http://schemas.microsoft.com/office/drawing/2014/main" id="{9A70FB53-ADC4-B73E-740B-3B63B044333F}"/>
              </a:ext>
            </a:extLst>
          </p:cNvPr>
          <p:cNvGraphicFramePr/>
          <p:nvPr>
            <p:extLst>
              <p:ext uri="{D42A27DB-BD31-4B8C-83A1-F6EECF244321}">
                <p14:modId xmlns:p14="http://schemas.microsoft.com/office/powerpoint/2010/main" val="2274788589"/>
              </p:ext>
            </p:extLst>
          </p:nvPr>
        </p:nvGraphicFramePr>
        <p:xfrm>
          <a:off x="435003" y="4503364"/>
          <a:ext cx="5118847" cy="15696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09370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ÖĞRENCİ KULÜPLERİ ETKİNLİKLERİ</a:t>
            </a: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descr="giyim, dış mekan, kişi, şahıs, ağaç içeren bir resim&#10;&#10;Açıklama otomatik olarak oluşturuldu">
            <a:extLst>
              <a:ext uri="{FF2B5EF4-FFF2-40B4-BE49-F238E27FC236}">
                <a16:creationId xmlns:a16="http://schemas.microsoft.com/office/drawing/2014/main" id="{0BDE1E25-685F-542C-91F9-AC5C9441A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50" y="1604513"/>
            <a:ext cx="4050255" cy="3039591"/>
          </a:xfrm>
          <a:prstGeom prst="rect">
            <a:avLst/>
          </a:prstGeom>
        </p:spPr>
      </p:pic>
      <p:pic>
        <p:nvPicPr>
          <p:cNvPr id="65" name="Resim 64">
            <a:extLst>
              <a:ext uri="{FF2B5EF4-FFF2-40B4-BE49-F238E27FC236}">
                <a16:creationId xmlns:a16="http://schemas.microsoft.com/office/drawing/2014/main" id="{4A92F958-8AA9-D23F-C752-7A5B377BBCB2}"/>
              </a:ext>
            </a:extLst>
          </p:cNvPr>
          <p:cNvPicPr>
            <a:picLocks noChangeAspect="1"/>
          </p:cNvPicPr>
          <p:nvPr/>
        </p:nvPicPr>
        <p:blipFill>
          <a:blip r:embed="rId4"/>
          <a:stretch>
            <a:fillRect/>
          </a:stretch>
        </p:blipFill>
        <p:spPr>
          <a:xfrm>
            <a:off x="6949244" y="1604513"/>
            <a:ext cx="2170377" cy="3071288"/>
          </a:xfrm>
          <a:prstGeom prst="rect">
            <a:avLst/>
          </a:prstGeom>
        </p:spPr>
      </p:pic>
      <p:graphicFrame>
        <p:nvGraphicFramePr>
          <p:cNvPr id="4" name="Diyagram 3">
            <a:extLst>
              <a:ext uri="{FF2B5EF4-FFF2-40B4-BE49-F238E27FC236}">
                <a16:creationId xmlns:a16="http://schemas.microsoft.com/office/drawing/2014/main" id="{6206CB5B-102F-54F6-FDCF-D2E00524C826}"/>
              </a:ext>
            </a:extLst>
          </p:cNvPr>
          <p:cNvGraphicFramePr/>
          <p:nvPr>
            <p:extLst>
              <p:ext uri="{D42A27DB-BD31-4B8C-83A1-F6EECF244321}">
                <p14:modId xmlns:p14="http://schemas.microsoft.com/office/powerpoint/2010/main" val="2794238891"/>
              </p:ext>
            </p:extLst>
          </p:nvPr>
        </p:nvGraphicFramePr>
        <p:xfrm>
          <a:off x="198437" y="5421403"/>
          <a:ext cx="8617639" cy="13234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sim 2" descr="giyim, kolaj, insan yüzü, kadın içeren bir resim&#10;&#10;Açıklama otomatik olarak oluşturuldu">
            <a:extLst>
              <a:ext uri="{FF2B5EF4-FFF2-40B4-BE49-F238E27FC236}">
                <a16:creationId xmlns:a16="http://schemas.microsoft.com/office/drawing/2014/main" id="{BDF92379-53F3-7F96-D2A5-3269ABE626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0805" y="1458255"/>
            <a:ext cx="2586238" cy="3970174"/>
          </a:xfrm>
          <a:prstGeom prst="rect">
            <a:avLst/>
          </a:prstGeom>
        </p:spPr>
      </p:pic>
    </p:spTree>
    <p:extLst>
      <p:ext uri="{BB962C8B-B14F-4D97-AF65-F5344CB8AC3E}">
        <p14:creationId xmlns:p14="http://schemas.microsoft.com/office/powerpoint/2010/main" val="986197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ÖĞRENCİ KULÜPLERİ ETKİNLİKLERİ</a:t>
            </a: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FAF862A-31C3-BB2C-D31C-1E0CB597AA59}"/>
              </a:ext>
            </a:extLst>
          </p:cNvPr>
          <p:cNvPicPr>
            <a:picLocks noChangeAspect="1"/>
          </p:cNvPicPr>
          <p:nvPr/>
        </p:nvPicPr>
        <p:blipFill>
          <a:blip r:embed="rId3"/>
          <a:stretch>
            <a:fillRect/>
          </a:stretch>
        </p:blipFill>
        <p:spPr>
          <a:xfrm>
            <a:off x="543469" y="1500206"/>
            <a:ext cx="2792514" cy="3104053"/>
          </a:xfrm>
          <a:prstGeom prst="rect">
            <a:avLst/>
          </a:prstGeom>
        </p:spPr>
      </p:pic>
      <p:pic>
        <p:nvPicPr>
          <p:cNvPr id="3" name="Resim 2">
            <a:extLst>
              <a:ext uri="{FF2B5EF4-FFF2-40B4-BE49-F238E27FC236}">
                <a16:creationId xmlns:a16="http://schemas.microsoft.com/office/drawing/2014/main" id="{23A51539-FFA5-A471-5209-7C7BBA7402ED}"/>
              </a:ext>
            </a:extLst>
          </p:cNvPr>
          <p:cNvPicPr>
            <a:picLocks noChangeAspect="1"/>
          </p:cNvPicPr>
          <p:nvPr/>
        </p:nvPicPr>
        <p:blipFill>
          <a:blip r:embed="rId4"/>
          <a:stretch>
            <a:fillRect/>
          </a:stretch>
        </p:blipFill>
        <p:spPr>
          <a:xfrm>
            <a:off x="543469" y="4717560"/>
            <a:ext cx="3801508" cy="2052440"/>
          </a:xfrm>
          <a:prstGeom prst="rect">
            <a:avLst/>
          </a:prstGeom>
        </p:spPr>
      </p:pic>
      <p:graphicFrame>
        <p:nvGraphicFramePr>
          <p:cNvPr id="4" name="Diyagram 3">
            <a:extLst>
              <a:ext uri="{FF2B5EF4-FFF2-40B4-BE49-F238E27FC236}">
                <a16:creationId xmlns:a16="http://schemas.microsoft.com/office/drawing/2014/main" id="{1B10F578-5FEA-E300-6B74-6910F4EC6632}"/>
              </a:ext>
            </a:extLst>
          </p:cNvPr>
          <p:cNvGraphicFramePr/>
          <p:nvPr>
            <p:extLst>
              <p:ext uri="{D42A27DB-BD31-4B8C-83A1-F6EECF244321}">
                <p14:modId xmlns:p14="http://schemas.microsoft.com/office/powerpoint/2010/main" val="3608768414"/>
              </p:ext>
            </p:extLst>
          </p:nvPr>
        </p:nvGraphicFramePr>
        <p:xfrm>
          <a:off x="4854574" y="3588596"/>
          <a:ext cx="4100239" cy="25788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1" name="Resim 70">
            <a:extLst>
              <a:ext uri="{FF2B5EF4-FFF2-40B4-BE49-F238E27FC236}">
                <a16:creationId xmlns:a16="http://schemas.microsoft.com/office/drawing/2014/main" id="{08BDAE59-D994-EB84-6C66-CBA1E454A660}"/>
              </a:ext>
            </a:extLst>
          </p:cNvPr>
          <p:cNvPicPr>
            <a:picLocks noChangeAspect="1"/>
          </p:cNvPicPr>
          <p:nvPr/>
        </p:nvPicPr>
        <p:blipFill>
          <a:blip r:embed="rId10"/>
          <a:stretch>
            <a:fillRect/>
          </a:stretch>
        </p:blipFill>
        <p:spPr>
          <a:xfrm>
            <a:off x="3753823" y="1585143"/>
            <a:ext cx="1636354" cy="1830045"/>
          </a:xfrm>
          <a:prstGeom prst="rect">
            <a:avLst/>
          </a:prstGeom>
        </p:spPr>
      </p:pic>
    </p:spTree>
    <p:extLst>
      <p:ext uri="{BB962C8B-B14F-4D97-AF65-F5344CB8AC3E}">
        <p14:creationId xmlns:p14="http://schemas.microsoft.com/office/powerpoint/2010/main" val="4152738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3477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SOSYAL ETKİNLİKLER***</a:t>
            </a:r>
          </a:p>
          <a:p>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FA3CE886-C2E3-B0DF-2738-0CED904B8D33}"/>
              </a:ext>
            </a:extLst>
          </p:cNvPr>
          <p:cNvPicPr>
            <a:picLocks noChangeAspect="1"/>
          </p:cNvPicPr>
          <p:nvPr/>
        </p:nvPicPr>
        <p:blipFill>
          <a:blip r:embed="rId3"/>
          <a:stretch>
            <a:fillRect/>
          </a:stretch>
        </p:blipFill>
        <p:spPr>
          <a:xfrm>
            <a:off x="113512" y="1603460"/>
            <a:ext cx="4458488" cy="3343866"/>
          </a:xfrm>
          <a:prstGeom prst="rect">
            <a:avLst/>
          </a:prstGeom>
        </p:spPr>
      </p:pic>
      <p:pic>
        <p:nvPicPr>
          <p:cNvPr id="5" name="Resim 4">
            <a:extLst>
              <a:ext uri="{FF2B5EF4-FFF2-40B4-BE49-F238E27FC236}">
                <a16:creationId xmlns:a16="http://schemas.microsoft.com/office/drawing/2014/main" id="{C08E160D-25C7-E9D6-FCE1-13D1B0287730}"/>
              </a:ext>
            </a:extLst>
          </p:cNvPr>
          <p:cNvPicPr>
            <a:picLocks noChangeAspect="1"/>
          </p:cNvPicPr>
          <p:nvPr/>
        </p:nvPicPr>
        <p:blipFill>
          <a:blip r:embed="rId4"/>
          <a:stretch>
            <a:fillRect/>
          </a:stretch>
        </p:blipFill>
        <p:spPr>
          <a:xfrm>
            <a:off x="4854575" y="1892806"/>
            <a:ext cx="3817357" cy="2863018"/>
          </a:xfrm>
          <a:prstGeom prst="rect">
            <a:avLst/>
          </a:prstGeom>
        </p:spPr>
      </p:pic>
      <p:graphicFrame>
        <p:nvGraphicFramePr>
          <p:cNvPr id="3" name="Diyagram 2">
            <a:extLst>
              <a:ext uri="{FF2B5EF4-FFF2-40B4-BE49-F238E27FC236}">
                <a16:creationId xmlns:a16="http://schemas.microsoft.com/office/drawing/2014/main" id="{9A1DAFC5-BDA5-51DC-462A-0505F1E0F2DB}"/>
              </a:ext>
            </a:extLst>
          </p:cNvPr>
          <p:cNvGraphicFramePr/>
          <p:nvPr>
            <p:extLst>
              <p:ext uri="{D42A27DB-BD31-4B8C-83A1-F6EECF244321}">
                <p14:modId xmlns:p14="http://schemas.microsoft.com/office/powerpoint/2010/main" val="284693848"/>
              </p:ext>
            </p:extLst>
          </p:nvPr>
        </p:nvGraphicFramePr>
        <p:xfrm>
          <a:off x="1127299" y="5382301"/>
          <a:ext cx="7070144" cy="7078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50335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1861624" y="445874"/>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r>
              <a:rPr lang="tr-TR" sz="2700" dirty="0">
                <a:solidFill>
                  <a:schemeClr val="tx2"/>
                </a:solidFill>
                <a:latin typeface="+mn-lt"/>
              </a:rPr>
              <a:t>KURUMSALLAŞMA ALANINDA</a:t>
            </a:r>
          </a:p>
          <a:p>
            <a:endParaRPr lang="en-US" sz="2700" dirty="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03" y="310487"/>
            <a:ext cx="1951851" cy="4145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0" name="Metin kutusu 1">
            <a:extLst>
              <a:ext uri="{FF2B5EF4-FFF2-40B4-BE49-F238E27FC236}">
                <a16:creationId xmlns:a16="http://schemas.microsoft.com/office/drawing/2014/main" id="{DA63993A-D527-2A44-8A96-B1F2B1E66933}"/>
              </a:ext>
            </a:extLst>
          </p:cNvPr>
          <p:cNvGraphicFramePr/>
          <p:nvPr>
            <p:extLst>
              <p:ext uri="{D42A27DB-BD31-4B8C-83A1-F6EECF244321}">
                <p14:modId xmlns:p14="http://schemas.microsoft.com/office/powerpoint/2010/main" val="3751013744"/>
              </p:ext>
            </p:extLst>
          </p:nvPr>
        </p:nvGraphicFramePr>
        <p:xfrm>
          <a:off x="519966" y="2052042"/>
          <a:ext cx="8299939" cy="4008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4154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533747" y="537546"/>
            <a:ext cx="4403764"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SWOT (GZFT) ANALİZİ</a:t>
            </a:r>
            <a:endParaRPr lang="tr-TR" sz="2800" b="1" dirty="0">
              <a:solidFill>
                <a:schemeClr val="accent6"/>
              </a:solidFill>
              <a:effectLst>
                <a:outerShdw blurRad="38100" dist="38100" dir="2700000" algn="tl">
                  <a:srgbClr val="000000">
                    <a:alpha val="43137"/>
                  </a:srgbClr>
                </a:outerShdw>
              </a:effectLst>
              <a:cs typeface="Calibri"/>
            </a:endParaRP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417147"/>
            <a:ext cx="2088232" cy="4435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a:extLst>
              <a:ext uri="{FF2B5EF4-FFF2-40B4-BE49-F238E27FC236}">
                <a16:creationId xmlns:a16="http://schemas.microsoft.com/office/drawing/2014/main" id="{71D4A1E5-060A-49D3-A943-BEC00AFE7E9A}"/>
              </a:ext>
            </a:extLst>
          </p:cNvPr>
          <p:cNvGraphicFramePr>
            <a:graphicFrameLocks noGrp="1"/>
          </p:cNvGraphicFramePr>
          <p:nvPr>
            <p:extLst>
              <p:ext uri="{D42A27DB-BD31-4B8C-83A1-F6EECF244321}">
                <p14:modId xmlns:p14="http://schemas.microsoft.com/office/powerpoint/2010/main" val="2635367237"/>
              </p:ext>
            </p:extLst>
          </p:nvPr>
        </p:nvGraphicFramePr>
        <p:xfrm>
          <a:off x="0" y="1109893"/>
          <a:ext cx="9144000" cy="5748107"/>
        </p:xfrm>
        <a:graphic>
          <a:graphicData uri="http://schemas.openxmlformats.org/drawingml/2006/table">
            <a:tbl>
              <a:tblPr/>
              <a:tblGrid>
                <a:gridCol w="4956679">
                  <a:extLst>
                    <a:ext uri="{9D8B030D-6E8A-4147-A177-3AD203B41FA5}">
                      <a16:colId xmlns:a16="http://schemas.microsoft.com/office/drawing/2014/main" val="3918363564"/>
                    </a:ext>
                  </a:extLst>
                </a:gridCol>
                <a:gridCol w="4187321">
                  <a:extLst>
                    <a:ext uri="{9D8B030D-6E8A-4147-A177-3AD203B41FA5}">
                      <a16:colId xmlns:a16="http://schemas.microsoft.com/office/drawing/2014/main" val="1683979601"/>
                    </a:ext>
                  </a:extLst>
                </a:gridCol>
              </a:tblGrid>
              <a:tr h="217462">
                <a:tc>
                  <a:txBody>
                    <a:bodyPr/>
                    <a:lstStyle/>
                    <a:p>
                      <a:pPr algn="ctr" fontAlgn="ctr"/>
                      <a:r>
                        <a:rPr lang="tr-TR" sz="1400" b="1" i="0" u="none" strike="noStrike" dirty="0">
                          <a:ln>
                            <a:noFill/>
                          </a:ln>
                          <a:solidFill>
                            <a:srgbClr val="000000"/>
                          </a:solidFill>
                          <a:effectLst/>
                          <a:latin typeface="Calibri" panose="020F0502020204030204" pitchFamily="34" charset="0"/>
                        </a:rPr>
                        <a:t>GÜÇLÜ YÖNLER</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400" b="1" i="0" u="none" strike="noStrike" dirty="0">
                          <a:ln>
                            <a:noFill/>
                          </a:ln>
                          <a:solidFill>
                            <a:srgbClr val="000000"/>
                          </a:solidFill>
                          <a:effectLst/>
                          <a:latin typeface="Calibri" panose="020F0502020204030204" pitchFamily="34" charset="0"/>
                        </a:rPr>
                        <a:t>ZAYIF YÖNLER</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649620">
                <a:tc>
                  <a:txBody>
                    <a:bodyPr/>
                    <a:lstStyle/>
                    <a:p>
                      <a:pPr algn="l" fontAlgn="t"/>
                      <a:r>
                        <a:rPr lang="tr-TR" sz="1400" b="1" i="0" u="none" strike="noStrike" dirty="0" err="1">
                          <a:ln>
                            <a:noFill/>
                          </a:ln>
                          <a:solidFill>
                            <a:srgbClr val="000000"/>
                          </a:solidFill>
                          <a:effectLst/>
                          <a:latin typeface="Calibri" panose="020F0502020204030204" pitchFamily="34" charset="0"/>
                        </a:rPr>
                        <a:t>G1</a:t>
                      </a:r>
                      <a:r>
                        <a:rPr lang="tr-TR" sz="1400" b="0" i="0" u="none" strike="noStrike" dirty="0">
                          <a:ln>
                            <a:noFill/>
                          </a:ln>
                          <a:solidFill>
                            <a:srgbClr val="000000"/>
                          </a:solidFill>
                          <a:effectLst/>
                          <a:latin typeface="Calibri" panose="020F0502020204030204" pitchFamily="34" charset="0"/>
                        </a:rPr>
                        <a:t> </a:t>
                      </a:r>
                      <a:r>
                        <a:rPr lang="tr-TR" sz="1400" b="1" i="0" u="none" strike="noStrike" dirty="0">
                          <a:ln>
                            <a:noFill/>
                          </a:ln>
                          <a:solidFill>
                            <a:srgbClr val="FF0000"/>
                          </a:solidFill>
                          <a:effectLst/>
                          <a:latin typeface="Calibri" panose="020F0502020204030204" pitchFamily="34" charset="0"/>
                        </a:rPr>
                        <a:t>Bölüm temel sağlık derslerinin alana özgü öğretim üyeleri tarafından veriliyor olması ve öğretim elemanlarının alanda çalışma deneyiminin olması</a:t>
                      </a:r>
                    </a:p>
                  </a:txBody>
                  <a:tcPr marL="4763" marR="4763" marT="4763" marB="0">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l" fontAlgn="t"/>
                      <a:r>
                        <a:rPr lang="tr-TR" sz="1400" b="1" i="0" u="none" strike="noStrike" dirty="0" err="1">
                          <a:ln>
                            <a:noFill/>
                          </a:ln>
                          <a:solidFill>
                            <a:srgbClr val="000000"/>
                          </a:solidFill>
                          <a:effectLst/>
                          <a:latin typeface="Calibri" panose="020F0502020204030204" pitchFamily="34" charset="0"/>
                        </a:rPr>
                        <a:t>Z1</a:t>
                      </a:r>
                      <a:r>
                        <a:rPr lang="tr-TR" sz="1400" b="0" i="0" u="none" strike="noStrike" dirty="0">
                          <a:ln>
                            <a:noFill/>
                          </a:ln>
                          <a:solidFill>
                            <a:srgbClr val="000000"/>
                          </a:solidFill>
                          <a:effectLst/>
                          <a:latin typeface="Calibri" panose="020F0502020204030204" pitchFamily="34" charset="0"/>
                        </a:rPr>
                        <a:t> </a:t>
                      </a:r>
                      <a:r>
                        <a:rPr lang="tr-TR" sz="1400" b="1" i="0" u="none" strike="noStrike" dirty="0">
                          <a:ln>
                            <a:noFill/>
                          </a:ln>
                          <a:solidFill>
                            <a:srgbClr val="FF0000"/>
                          </a:solidFill>
                          <a:effectLst/>
                          <a:latin typeface="Calibri" panose="020F0502020204030204" pitchFamily="34" charset="0"/>
                        </a:rPr>
                        <a:t>Klinik uygulamalar için üniversiteye bağlı bir hastanenin  olmaması</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706016">
                <a:tc>
                  <a:txBody>
                    <a:bodyPr/>
                    <a:lstStyle/>
                    <a:p>
                      <a:pPr algn="l" fontAlgn="t"/>
                      <a:r>
                        <a:rPr lang="tr-TR" sz="1400" b="1" i="0" u="none" strike="noStrike" dirty="0" err="1">
                          <a:ln>
                            <a:noFill/>
                          </a:ln>
                          <a:solidFill>
                            <a:srgbClr val="000000"/>
                          </a:solidFill>
                          <a:effectLst/>
                          <a:latin typeface="Calibri" panose="020F0502020204030204" pitchFamily="34" charset="0"/>
                        </a:rPr>
                        <a:t>G2</a:t>
                      </a:r>
                      <a:r>
                        <a:rPr lang="tr-TR" sz="1400" b="1" i="0" u="none" strike="noStrike" dirty="0">
                          <a:ln>
                            <a:noFill/>
                          </a:ln>
                          <a:solidFill>
                            <a:srgbClr val="000000"/>
                          </a:solidFill>
                          <a:effectLst/>
                          <a:latin typeface="Calibri" panose="020F0502020204030204" pitchFamily="34" charset="0"/>
                        </a:rPr>
                        <a:t> </a:t>
                      </a:r>
                      <a:r>
                        <a:rPr lang="tr-TR" sz="1400" b="0" i="0" u="none" strike="noStrike" dirty="0">
                          <a:ln>
                            <a:noFill/>
                          </a:ln>
                          <a:solidFill>
                            <a:srgbClr val="000000"/>
                          </a:solidFill>
                          <a:effectLst/>
                          <a:latin typeface="Calibri" panose="020F0502020204030204" pitchFamily="34" charset="0"/>
                        </a:rPr>
                        <a:t>  Öğrenci merkezli, bilimsel yenilikleri takip eden, kendini geliştirmeye açık, dinamik öğretim elemanı kadrosuna sahip olunması</a:t>
                      </a:r>
                    </a:p>
                  </a:txBody>
                  <a:tcPr marL="4763" marR="4763" marT="4763" marB="0">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l" fontAlgn="t"/>
                      <a:r>
                        <a:rPr lang="tr-TR" sz="1400" b="1" i="0" u="none" strike="noStrike" dirty="0" err="1">
                          <a:ln>
                            <a:noFill/>
                          </a:ln>
                          <a:solidFill>
                            <a:srgbClr val="000000"/>
                          </a:solidFill>
                          <a:effectLst/>
                          <a:latin typeface="Calibri" panose="020F0502020204030204" pitchFamily="34" charset="0"/>
                        </a:rPr>
                        <a:t>Z2</a:t>
                      </a:r>
                      <a:r>
                        <a:rPr lang="tr-TR" sz="1400" b="0" i="0" u="none" strike="noStrike" dirty="0">
                          <a:ln>
                            <a:noFill/>
                          </a:ln>
                          <a:solidFill>
                            <a:srgbClr val="000000"/>
                          </a:solidFill>
                          <a:effectLst/>
                          <a:latin typeface="Calibri" panose="020F0502020204030204" pitchFamily="34" charset="0"/>
                        </a:rPr>
                        <a:t> </a:t>
                      </a:r>
                      <a:r>
                        <a:rPr lang="tr-TR" sz="1400" b="1" i="0" u="none" strike="noStrike" dirty="0">
                          <a:ln>
                            <a:noFill/>
                          </a:ln>
                          <a:solidFill>
                            <a:srgbClr val="FF0000"/>
                          </a:solidFill>
                          <a:effectLst/>
                          <a:latin typeface="Calibri" panose="020F0502020204030204" pitchFamily="34" charset="0"/>
                        </a:rPr>
                        <a:t>Öğretim elemanı sayısının yetersiz olması</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649620">
                <a:tc>
                  <a:txBody>
                    <a:bodyPr/>
                    <a:lstStyle/>
                    <a:p>
                      <a:pPr algn="l" fontAlgn="t"/>
                      <a:r>
                        <a:rPr lang="tr-TR" sz="1400" b="1" i="0" u="none" strike="noStrike" dirty="0" err="1">
                          <a:ln>
                            <a:noFill/>
                          </a:ln>
                          <a:solidFill>
                            <a:srgbClr val="000000"/>
                          </a:solidFill>
                          <a:effectLst/>
                          <a:latin typeface="Calibri" panose="020F0502020204030204" pitchFamily="34" charset="0"/>
                        </a:rPr>
                        <a:t>G3</a:t>
                      </a:r>
                      <a:r>
                        <a:rPr lang="tr-TR" sz="1400" b="0" i="0" u="none" strike="noStrike" dirty="0">
                          <a:ln>
                            <a:noFill/>
                          </a:ln>
                          <a:solidFill>
                            <a:srgbClr val="000000"/>
                          </a:solidFill>
                          <a:effectLst/>
                          <a:latin typeface="Calibri" panose="020F0502020204030204" pitchFamily="34" charset="0"/>
                        </a:rPr>
                        <a:t> </a:t>
                      </a:r>
                      <a:r>
                        <a:rPr lang="tr-TR" sz="1400" b="1" i="0" u="none" strike="noStrike" dirty="0">
                          <a:ln>
                            <a:noFill/>
                          </a:ln>
                          <a:solidFill>
                            <a:srgbClr val="FF0000"/>
                          </a:solidFill>
                          <a:effectLst/>
                          <a:latin typeface="Calibri" panose="020F0502020204030204" pitchFamily="34" charset="0"/>
                        </a:rPr>
                        <a:t>Öğrencilerin ebelikle ilgili uygulamaları birebir olarak yapabilecekleri tam donanımlı laboratuvarların bulunması</a:t>
                      </a:r>
                    </a:p>
                  </a:txBody>
                  <a:tcPr marL="4763" marR="4763" marT="4763" marB="0">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l" fontAlgn="t"/>
                      <a:r>
                        <a:rPr lang="tr-TR" sz="1400" b="1" i="0" u="none" strike="noStrike" dirty="0" err="1">
                          <a:ln>
                            <a:noFill/>
                          </a:ln>
                          <a:solidFill>
                            <a:srgbClr val="000000"/>
                          </a:solidFill>
                          <a:effectLst/>
                          <a:latin typeface="Calibri" panose="020F0502020204030204" pitchFamily="34" charset="0"/>
                        </a:rPr>
                        <a:t>Z3</a:t>
                      </a:r>
                      <a:r>
                        <a:rPr lang="tr-TR" sz="1400" b="0" i="0" u="none" strike="noStrike" dirty="0">
                          <a:ln>
                            <a:noFill/>
                          </a:ln>
                          <a:solidFill>
                            <a:srgbClr val="000000"/>
                          </a:solidFill>
                          <a:effectLst/>
                          <a:latin typeface="Calibri" panose="020F0502020204030204" pitchFamily="34" charset="0"/>
                        </a:rPr>
                        <a:t> Bölüm akademik kadrosunda profesör ve doçent unvanına sahip alanında uzman öğretim üyesinin olmaması</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r h="612024">
                <a:tc>
                  <a:txBody>
                    <a:bodyPr/>
                    <a:lstStyle/>
                    <a:p>
                      <a:pPr algn="l" fontAlgn="t"/>
                      <a:r>
                        <a:rPr lang="tr-TR" sz="1400" b="1" i="0" u="none" strike="noStrike" dirty="0" err="1">
                          <a:ln>
                            <a:noFill/>
                          </a:ln>
                          <a:solidFill>
                            <a:srgbClr val="000000"/>
                          </a:solidFill>
                          <a:effectLst/>
                          <a:latin typeface="Calibri" panose="020F0502020204030204" pitchFamily="34" charset="0"/>
                        </a:rPr>
                        <a:t>G4</a:t>
                      </a:r>
                      <a:r>
                        <a:rPr lang="tr-TR" sz="1400" b="0" i="0" u="none" strike="noStrike" dirty="0">
                          <a:ln>
                            <a:noFill/>
                          </a:ln>
                          <a:solidFill>
                            <a:srgbClr val="000000"/>
                          </a:solidFill>
                          <a:effectLst/>
                          <a:latin typeface="Calibri" panose="020F0502020204030204" pitchFamily="34" charset="0"/>
                        </a:rPr>
                        <a:t> Müfredatta öğrencilerin kişisel ve mesleki gelişimlerine katkı sağlayacak seçmeli derslerin bulunması</a:t>
                      </a:r>
                    </a:p>
                  </a:txBody>
                  <a:tcPr marL="4763" marR="4763" marT="4763" marB="0">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l" fontAlgn="t"/>
                      <a:r>
                        <a:rPr lang="tr-TR" sz="1400" b="1" i="0" u="none" strike="noStrike" dirty="0" err="1">
                          <a:ln>
                            <a:noFill/>
                          </a:ln>
                          <a:solidFill>
                            <a:srgbClr val="000000"/>
                          </a:solidFill>
                          <a:effectLst/>
                          <a:latin typeface="Calibri" panose="020F0502020204030204" pitchFamily="34" charset="0"/>
                        </a:rPr>
                        <a:t>Z4</a:t>
                      </a:r>
                      <a:r>
                        <a:rPr lang="tr-TR" sz="1400" b="0" i="0" u="none" strike="noStrike" dirty="0">
                          <a:ln>
                            <a:noFill/>
                          </a:ln>
                          <a:solidFill>
                            <a:srgbClr val="000000"/>
                          </a:solidFill>
                          <a:effectLst/>
                          <a:latin typeface="Calibri" panose="020F0502020204030204" pitchFamily="34" charset="0"/>
                        </a:rPr>
                        <a:t> Yüksek lisans ve doktora programlarının olmaması</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855125"/>
                  </a:ext>
                </a:extLst>
              </a:tr>
              <a:tr h="861600">
                <a:tc>
                  <a:txBody>
                    <a:bodyPr/>
                    <a:lstStyle/>
                    <a:p>
                      <a:pPr algn="l" fontAlgn="t"/>
                      <a:r>
                        <a:rPr lang="tr-TR" sz="1400" b="1" i="0" u="none" strike="noStrike" dirty="0" err="1">
                          <a:ln>
                            <a:noFill/>
                          </a:ln>
                          <a:solidFill>
                            <a:srgbClr val="000000"/>
                          </a:solidFill>
                          <a:effectLst/>
                          <a:latin typeface="Calibri" panose="020F0502020204030204" pitchFamily="34" charset="0"/>
                        </a:rPr>
                        <a:t>G5</a:t>
                      </a:r>
                      <a:r>
                        <a:rPr lang="tr-TR" sz="1400" b="0" i="0" u="none" strike="noStrike" dirty="0">
                          <a:ln>
                            <a:noFill/>
                          </a:ln>
                          <a:solidFill>
                            <a:srgbClr val="000000"/>
                          </a:solidFill>
                          <a:effectLst/>
                          <a:latin typeface="Calibri" panose="020F0502020204030204" pitchFamily="34" charset="0"/>
                        </a:rPr>
                        <a:t> Dört yıllık eğitim programına ikinci yabancı dil olarak Modern Diller dersinin eğitim müfredatında yer alması ve öğrencilerin ikinci yabancı dil kazanımlarının sağlanabiliyor olması </a:t>
                      </a:r>
                    </a:p>
                  </a:txBody>
                  <a:tcPr marL="4763" marR="4763" marT="4763" marB="0">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t"/>
                      <a:endParaRPr lang="tr-TR" sz="1400" b="0" i="0" u="none" strike="noStrike" dirty="0">
                        <a:ln>
                          <a:noFill/>
                        </a:ln>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5291738"/>
                  </a:ext>
                </a:extLst>
              </a:tr>
              <a:tr h="763845">
                <a:tc>
                  <a:txBody>
                    <a:bodyPr/>
                    <a:lstStyle/>
                    <a:p>
                      <a:pPr algn="l" fontAlgn="t"/>
                      <a:r>
                        <a:rPr lang="tr-TR" sz="1400" b="1" i="0" u="none" strike="noStrike" dirty="0" err="1">
                          <a:ln>
                            <a:noFill/>
                          </a:ln>
                          <a:solidFill>
                            <a:srgbClr val="000000"/>
                          </a:solidFill>
                          <a:effectLst/>
                          <a:latin typeface="Calibri" panose="020F0502020204030204" pitchFamily="34" charset="0"/>
                        </a:rPr>
                        <a:t>G6</a:t>
                      </a:r>
                      <a:r>
                        <a:rPr lang="tr-TR" sz="1400" b="0" i="0" u="none" strike="noStrike" dirty="0">
                          <a:ln>
                            <a:noFill/>
                          </a:ln>
                          <a:solidFill>
                            <a:srgbClr val="000000"/>
                          </a:solidFill>
                          <a:effectLst/>
                          <a:latin typeface="Calibri" panose="020F0502020204030204" pitchFamily="34" charset="0"/>
                        </a:rPr>
                        <a:t> Üniversite içerisinde farklı kültürlerden öğrencilerin bulunması nedeniyle öğrencilerin yabancı dil ile ilgili pratik yapabilmesi ve kültür alışverişinde bulunabilmesi</a:t>
                      </a:r>
                    </a:p>
                  </a:txBody>
                  <a:tcPr marL="4763" marR="4763" marT="4763" marB="0">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t"/>
                      <a:endParaRPr lang="tr-TR" sz="1400" b="0" i="0" u="none" strike="noStrike" dirty="0">
                        <a:ln>
                          <a:noFill/>
                        </a:ln>
                        <a:solidFill>
                          <a:srgbClr val="000000"/>
                        </a:solidFill>
                        <a:effectLst/>
                        <a:latin typeface="+mn-lt"/>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2409110"/>
                  </a:ext>
                </a:extLst>
              </a:tr>
              <a:tr h="493711">
                <a:tc>
                  <a:txBody>
                    <a:bodyPr/>
                    <a:lstStyle/>
                    <a:p>
                      <a:pPr algn="l" fontAlgn="t"/>
                      <a:r>
                        <a:rPr lang="tr-TR" sz="1400" b="1" i="0" u="none" strike="noStrike" dirty="0" err="1">
                          <a:solidFill>
                            <a:srgbClr val="000000"/>
                          </a:solidFill>
                          <a:effectLst/>
                          <a:latin typeface="Calibri" panose="020F0502020204030204" pitchFamily="34" charset="0"/>
                        </a:rPr>
                        <a:t>G7</a:t>
                      </a:r>
                      <a:r>
                        <a:rPr lang="tr-TR" sz="1400" b="0" i="0" u="none" strike="noStrike" dirty="0">
                          <a:solidFill>
                            <a:srgbClr val="000000"/>
                          </a:solidFill>
                          <a:effectLst/>
                          <a:latin typeface="Calibri" panose="020F0502020204030204" pitchFamily="34" charset="0"/>
                        </a:rPr>
                        <a:t> Üniversitede öğrencilerin sosyal ve mesleki becerilerini geliştirebilecekleri öğrenci topluluklarının bulunması</a:t>
                      </a:r>
                    </a:p>
                  </a:txBody>
                  <a:tcPr marL="4763" marR="4763" marT="4763" marB="0">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t"/>
                      <a:endParaRPr lang="tr-TR" sz="1400" b="0" i="0" u="none" strike="noStrike" dirty="0">
                        <a:solidFill>
                          <a:srgbClr val="000000"/>
                        </a:solidFill>
                        <a:effectLst/>
                        <a:latin typeface="+mn-lt"/>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9023858"/>
                  </a:ext>
                </a:extLst>
              </a:tr>
              <a:tr h="794209">
                <a:tc>
                  <a:txBody>
                    <a:bodyPr/>
                    <a:lstStyle/>
                    <a:p>
                      <a:pPr algn="l" fontAlgn="t"/>
                      <a:r>
                        <a:rPr lang="tr-TR" sz="1400" b="1" i="0" u="none" strike="noStrike" dirty="0" err="1">
                          <a:solidFill>
                            <a:srgbClr val="000000"/>
                          </a:solidFill>
                          <a:effectLst/>
                          <a:latin typeface="Calibri" panose="020F0502020204030204" pitchFamily="34" charset="0"/>
                        </a:rPr>
                        <a:t>G8</a:t>
                      </a:r>
                      <a:r>
                        <a:rPr lang="tr-TR" sz="1400" b="0" i="0" u="none" strike="noStrike" dirty="0">
                          <a:solidFill>
                            <a:srgbClr val="000000"/>
                          </a:solidFill>
                          <a:effectLst/>
                          <a:latin typeface="Calibri" panose="020F0502020204030204" pitchFamily="34" charset="0"/>
                        </a:rPr>
                        <a:t> </a:t>
                      </a:r>
                      <a:r>
                        <a:rPr lang="tr-TR" sz="1400" b="1" i="0" u="none" strike="noStrike" dirty="0">
                          <a:solidFill>
                            <a:srgbClr val="FF0000"/>
                          </a:solidFill>
                          <a:effectLst/>
                          <a:latin typeface="Calibri" panose="020F0502020204030204" pitchFamily="34" charset="0"/>
                        </a:rPr>
                        <a:t>Bölüme akademik katkı açısından  Sağlık Bilimleri Fakültesinin diğer bölümlerinden ve Sağlık Hizmetleri Meslek Yüksek Okulundan destek alınıyor olması</a:t>
                      </a:r>
                    </a:p>
                  </a:txBody>
                  <a:tcPr marL="4763" marR="4763" marT="4763" marB="0">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t"/>
                      <a:endParaRPr lang="tr-TR" sz="1400" b="0" i="0" u="none" strike="noStrike" dirty="0">
                        <a:solidFill>
                          <a:srgbClr val="000000"/>
                        </a:solidFill>
                        <a:effectLst/>
                        <a:latin typeface="+mn-lt"/>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81275596"/>
                  </a:ext>
                </a:extLst>
              </a:tr>
            </a:tbl>
          </a:graphicData>
        </a:graphic>
      </p:graphicFrame>
    </p:spTree>
    <p:extLst>
      <p:ext uri="{BB962C8B-B14F-4D97-AF65-F5344CB8AC3E}">
        <p14:creationId xmlns:p14="http://schemas.microsoft.com/office/powerpoint/2010/main" val="2388984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742309" y="464778"/>
            <a:ext cx="5659381" cy="80528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tr-TR" sz="2400" b="1" kern="1200" dirty="0">
                <a:solidFill>
                  <a:schemeClr val="accent6"/>
                </a:solidFill>
                <a:effectLst>
                  <a:outerShdw blurRad="38100" dist="38100" dir="2700000" algn="tl">
                    <a:srgbClr val="000000">
                      <a:alpha val="43137"/>
                    </a:srgbClr>
                  </a:outerShdw>
                </a:effectLst>
                <a:ea typeface="+mj-ea"/>
                <a:cs typeface="+mj-cs"/>
              </a:rPr>
              <a:t>SÜREKLİ İYİLEŞTİRME ÖNERİLERİ</a:t>
            </a:r>
            <a:endParaRPr lang="en-US" sz="2400" b="1" kern="1200"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87"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411204"/>
            <a:ext cx="1477697" cy="3138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9" name="Metin kutusu 1">
            <a:extLst>
              <a:ext uri="{FF2B5EF4-FFF2-40B4-BE49-F238E27FC236}">
                <a16:creationId xmlns:a16="http://schemas.microsoft.com/office/drawing/2014/main" id="{1D80CA9C-2D4A-88C9-52B1-9139DD54816E}"/>
              </a:ext>
            </a:extLst>
          </p:cNvPr>
          <p:cNvGraphicFramePr/>
          <p:nvPr>
            <p:extLst>
              <p:ext uri="{D42A27DB-BD31-4B8C-83A1-F6EECF244321}">
                <p14:modId xmlns:p14="http://schemas.microsoft.com/office/powerpoint/2010/main" val="2301230351"/>
              </p:ext>
            </p:extLst>
          </p:nvPr>
        </p:nvGraphicFramePr>
        <p:xfrm>
          <a:off x="654258" y="1859340"/>
          <a:ext cx="7482036" cy="3992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0244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533747" y="537546"/>
            <a:ext cx="4403764"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SWOT (GZFT) ANALİZİ</a:t>
            </a:r>
            <a:endParaRPr lang="tr-TR" sz="2800" b="1" dirty="0">
              <a:solidFill>
                <a:schemeClr val="accent6"/>
              </a:solidFill>
              <a:effectLst>
                <a:outerShdw blurRad="38100" dist="38100" dir="2700000" algn="tl">
                  <a:srgbClr val="000000">
                    <a:alpha val="43137"/>
                  </a:srgbClr>
                </a:outerShdw>
              </a:effectLst>
              <a:cs typeface="Calibri"/>
            </a:endParaRP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417147"/>
            <a:ext cx="2088232" cy="4435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a:extLst>
              <a:ext uri="{FF2B5EF4-FFF2-40B4-BE49-F238E27FC236}">
                <a16:creationId xmlns:a16="http://schemas.microsoft.com/office/drawing/2014/main" id="{71D4A1E5-060A-49D3-A943-BEC00AFE7E9A}"/>
              </a:ext>
            </a:extLst>
          </p:cNvPr>
          <p:cNvGraphicFramePr>
            <a:graphicFrameLocks noGrp="1"/>
          </p:cNvGraphicFramePr>
          <p:nvPr>
            <p:extLst>
              <p:ext uri="{D42A27DB-BD31-4B8C-83A1-F6EECF244321}">
                <p14:modId xmlns:p14="http://schemas.microsoft.com/office/powerpoint/2010/main" val="310070564"/>
              </p:ext>
            </p:extLst>
          </p:nvPr>
        </p:nvGraphicFramePr>
        <p:xfrm>
          <a:off x="0" y="1994325"/>
          <a:ext cx="9144000" cy="3700179"/>
        </p:xfrm>
        <a:graphic>
          <a:graphicData uri="http://schemas.openxmlformats.org/drawingml/2006/table">
            <a:tbl>
              <a:tblPr/>
              <a:tblGrid>
                <a:gridCol w="4593221">
                  <a:extLst>
                    <a:ext uri="{9D8B030D-6E8A-4147-A177-3AD203B41FA5}">
                      <a16:colId xmlns:a16="http://schemas.microsoft.com/office/drawing/2014/main" val="2592459544"/>
                    </a:ext>
                  </a:extLst>
                </a:gridCol>
                <a:gridCol w="4550779">
                  <a:extLst>
                    <a:ext uri="{9D8B030D-6E8A-4147-A177-3AD203B41FA5}">
                      <a16:colId xmlns:a16="http://schemas.microsoft.com/office/drawing/2014/main" val="588152821"/>
                    </a:ext>
                  </a:extLst>
                </a:gridCol>
              </a:tblGrid>
              <a:tr h="254526">
                <a:tc>
                  <a:txBody>
                    <a:bodyPr/>
                    <a:lstStyle/>
                    <a:p>
                      <a:pPr algn="ctr" fontAlgn="ctr"/>
                      <a:r>
                        <a:rPr lang="tr-TR" sz="1200" b="1" i="0" u="none" strike="noStrike" dirty="0">
                          <a:ln>
                            <a:noFill/>
                          </a:ln>
                          <a:solidFill>
                            <a:srgbClr val="000000"/>
                          </a:solidFill>
                          <a:effectLst/>
                          <a:latin typeface="Calibri" panose="020F0502020204030204" pitchFamily="34" charset="0"/>
                        </a:rPr>
                        <a:t>FIRSATLAR</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ln>
                            <a:noFill/>
                          </a:ln>
                          <a:solidFill>
                            <a:srgbClr val="000000"/>
                          </a:solidFill>
                          <a:effectLst/>
                          <a:latin typeface="Calibri" panose="020F0502020204030204" pitchFamily="34" charset="0"/>
                        </a:rPr>
                        <a:t>TEHDİTLER</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849455">
                <a:tc>
                  <a:txBody>
                    <a:bodyPr/>
                    <a:lstStyle/>
                    <a:p>
                      <a:pPr algn="l" fontAlgn="t"/>
                      <a:r>
                        <a:rPr lang="tr-TR" sz="1400" b="0" i="0" u="none" strike="noStrike" dirty="0" err="1">
                          <a:ln>
                            <a:noFill/>
                          </a:ln>
                          <a:solidFill>
                            <a:srgbClr val="000000"/>
                          </a:solidFill>
                          <a:effectLst/>
                          <a:highlight>
                            <a:srgbClr val="FFFFFF"/>
                          </a:highlight>
                          <a:latin typeface="Calibri" panose="020F0502020204030204" pitchFamily="34" charset="0"/>
                        </a:rPr>
                        <a:t>F1</a:t>
                      </a:r>
                      <a:r>
                        <a:rPr lang="tr-TR" sz="1400" b="0" i="0" u="none" strike="noStrike" dirty="0">
                          <a:ln>
                            <a:noFill/>
                          </a:ln>
                          <a:solidFill>
                            <a:srgbClr val="000000"/>
                          </a:solidFill>
                          <a:effectLst/>
                          <a:highlight>
                            <a:srgbClr val="FFFFFF"/>
                          </a:highlight>
                          <a:latin typeface="Calibri" panose="020F0502020204030204" pitchFamily="34" charset="0"/>
                        </a:rPr>
                        <a:t> Üniversitenin sahil kentinde ve turizm bölgesinde olması nedeniyle dikkat çekmesi</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tr-TR" sz="1400" b="0" i="0" u="none" strike="noStrike" dirty="0" err="1">
                          <a:ln>
                            <a:noFill/>
                          </a:ln>
                          <a:solidFill>
                            <a:srgbClr val="000000"/>
                          </a:solidFill>
                          <a:effectLst/>
                          <a:highlight>
                            <a:srgbClr val="FFFFFF"/>
                          </a:highlight>
                          <a:latin typeface="Calibri" panose="020F0502020204030204" pitchFamily="34" charset="0"/>
                        </a:rPr>
                        <a:t>T1</a:t>
                      </a:r>
                      <a:r>
                        <a:rPr lang="tr-TR" sz="1400" b="0" i="0" u="none" strike="noStrike" dirty="0">
                          <a:ln>
                            <a:noFill/>
                          </a:ln>
                          <a:solidFill>
                            <a:srgbClr val="000000"/>
                          </a:solidFill>
                          <a:effectLst/>
                          <a:highlight>
                            <a:srgbClr val="FFFFFF"/>
                          </a:highlight>
                          <a:latin typeface="Calibri" panose="020F0502020204030204" pitchFamily="34" charset="0"/>
                        </a:rPr>
                        <a:t> </a:t>
                      </a:r>
                      <a:r>
                        <a:rPr lang="tr-TR" sz="1400" b="1" i="0" u="none" strike="noStrike" dirty="0">
                          <a:ln>
                            <a:noFill/>
                          </a:ln>
                          <a:solidFill>
                            <a:srgbClr val="FF0000"/>
                          </a:solidFill>
                          <a:effectLst/>
                          <a:highlight>
                            <a:srgbClr val="FFFFFF"/>
                          </a:highlight>
                          <a:latin typeface="Calibri" panose="020F0502020204030204" pitchFamily="34" charset="0"/>
                        </a:rPr>
                        <a:t>Klinik uygulamalar için devlete bağlı sağlık kurumlarının yeterince kontenjan ayıramama ihtimali</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973046">
                <a:tc>
                  <a:txBody>
                    <a:bodyPr/>
                    <a:lstStyle/>
                    <a:p>
                      <a:pPr algn="l" fontAlgn="t"/>
                      <a:r>
                        <a:rPr lang="tr-TR" sz="1400" b="0" i="0" u="none" strike="noStrike" dirty="0" err="1">
                          <a:ln>
                            <a:noFill/>
                          </a:ln>
                          <a:solidFill>
                            <a:srgbClr val="000000"/>
                          </a:solidFill>
                          <a:effectLst/>
                          <a:highlight>
                            <a:srgbClr val="FFFFFF"/>
                          </a:highlight>
                          <a:latin typeface="Calibri" panose="020F0502020204030204" pitchFamily="34" charset="0"/>
                        </a:rPr>
                        <a:t>F2</a:t>
                      </a:r>
                      <a:r>
                        <a:rPr lang="tr-TR" sz="1400" b="0" i="0" u="none" strike="noStrike" dirty="0">
                          <a:ln>
                            <a:noFill/>
                          </a:ln>
                          <a:solidFill>
                            <a:srgbClr val="000000"/>
                          </a:solidFill>
                          <a:effectLst/>
                          <a:highlight>
                            <a:srgbClr val="FFFFFF"/>
                          </a:highlight>
                          <a:latin typeface="Calibri" panose="020F0502020204030204" pitchFamily="34" charset="0"/>
                        </a:rPr>
                        <a:t> </a:t>
                      </a:r>
                      <a:r>
                        <a:rPr lang="tr-TR" sz="1400" b="1" i="0" u="none" strike="noStrike" dirty="0">
                          <a:ln>
                            <a:noFill/>
                          </a:ln>
                          <a:solidFill>
                            <a:srgbClr val="FF0000"/>
                          </a:solidFill>
                          <a:effectLst/>
                          <a:highlight>
                            <a:srgbClr val="FFFFFF"/>
                          </a:highlight>
                          <a:latin typeface="Calibri" panose="020F0502020204030204" pitchFamily="34" charset="0"/>
                        </a:rPr>
                        <a:t>Antalya ilinde öğrenci alan tek  ebelik lisans programı olması</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tr-TR" sz="1400" b="0" i="0" u="none" strike="noStrike" dirty="0" err="1">
                          <a:ln>
                            <a:noFill/>
                          </a:ln>
                          <a:solidFill>
                            <a:srgbClr val="000000"/>
                          </a:solidFill>
                          <a:effectLst/>
                          <a:highlight>
                            <a:srgbClr val="FFFFFF"/>
                          </a:highlight>
                          <a:latin typeface="Calibri" panose="020F0502020204030204" pitchFamily="34" charset="0"/>
                        </a:rPr>
                        <a:t>T2</a:t>
                      </a:r>
                      <a:r>
                        <a:rPr lang="tr-TR" sz="1400" b="0" i="0" u="none" strike="noStrike" dirty="0">
                          <a:ln>
                            <a:noFill/>
                          </a:ln>
                          <a:solidFill>
                            <a:srgbClr val="000000"/>
                          </a:solidFill>
                          <a:effectLst/>
                          <a:highlight>
                            <a:srgbClr val="FFFFFF"/>
                          </a:highlight>
                          <a:latin typeface="Calibri" panose="020F0502020204030204" pitchFamily="34" charset="0"/>
                        </a:rPr>
                        <a:t>  Ebelik bölümü alanında yetişmiş öğretim elemanlarının devlet üniversitelerini tercihi nedeniyle yeterli öğretim elemanı kadrosunun oluşturulamama ihtimali</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779645">
                <a:tc>
                  <a:txBody>
                    <a:bodyPr/>
                    <a:lstStyle/>
                    <a:p>
                      <a:pPr algn="l" fontAlgn="t"/>
                      <a:r>
                        <a:rPr lang="tr-TR" sz="1400" b="0" i="0" u="none" strike="noStrike" dirty="0" err="1">
                          <a:ln>
                            <a:noFill/>
                          </a:ln>
                          <a:solidFill>
                            <a:srgbClr val="000000"/>
                          </a:solidFill>
                          <a:effectLst/>
                          <a:highlight>
                            <a:srgbClr val="FFFFFF"/>
                          </a:highlight>
                          <a:latin typeface="Calibri" panose="020F0502020204030204" pitchFamily="34" charset="0"/>
                        </a:rPr>
                        <a:t>F3</a:t>
                      </a:r>
                      <a:r>
                        <a:rPr lang="tr-TR" sz="1400" b="0" i="0" u="none" strike="noStrike" dirty="0">
                          <a:ln>
                            <a:noFill/>
                          </a:ln>
                          <a:solidFill>
                            <a:srgbClr val="000000"/>
                          </a:solidFill>
                          <a:effectLst/>
                          <a:highlight>
                            <a:srgbClr val="FFFFFF"/>
                          </a:highlight>
                          <a:latin typeface="Calibri" panose="020F0502020204030204" pitchFamily="34" charset="0"/>
                        </a:rPr>
                        <a:t> </a:t>
                      </a:r>
                      <a:r>
                        <a:rPr lang="tr-TR" sz="1400" b="1" i="0" u="none" strike="noStrike" dirty="0">
                          <a:ln>
                            <a:noFill/>
                          </a:ln>
                          <a:solidFill>
                            <a:srgbClr val="FF0000"/>
                          </a:solidFill>
                          <a:effectLst/>
                          <a:highlight>
                            <a:srgbClr val="FFFFFF"/>
                          </a:highlight>
                          <a:latin typeface="Calibri" panose="020F0502020204030204" pitchFamily="34" charset="0"/>
                        </a:rPr>
                        <a:t>Ülkemizde  ebe ve ebe akademisyen ihtiyacının fazla olmasından kaynaklı mezuniyet sonrası istihdam kolaylığı</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tr-TR" sz="1400" b="0" i="0" u="none" strike="noStrike" dirty="0" err="1">
                          <a:ln>
                            <a:noFill/>
                          </a:ln>
                          <a:solidFill>
                            <a:srgbClr val="000000"/>
                          </a:solidFill>
                          <a:effectLst/>
                          <a:highlight>
                            <a:srgbClr val="FFFFFF"/>
                          </a:highlight>
                          <a:latin typeface="Calibri" panose="020F0502020204030204" pitchFamily="34" charset="0"/>
                        </a:rPr>
                        <a:t>T3</a:t>
                      </a:r>
                      <a:r>
                        <a:rPr lang="tr-TR" sz="1400" b="0" i="0" u="none" strike="noStrike" dirty="0">
                          <a:ln>
                            <a:noFill/>
                          </a:ln>
                          <a:solidFill>
                            <a:srgbClr val="000000"/>
                          </a:solidFill>
                          <a:effectLst/>
                          <a:highlight>
                            <a:srgbClr val="FFFFFF"/>
                          </a:highlight>
                          <a:latin typeface="Calibri" panose="020F0502020204030204" pitchFamily="34" charset="0"/>
                        </a:rPr>
                        <a:t> Ebelerin mesleki haklarının yetersiz olmasından kaynaklı bölümün tercih edilmeme ihtimali</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r h="843507">
                <a:tc>
                  <a:txBody>
                    <a:bodyPr/>
                    <a:lstStyle/>
                    <a:p>
                      <a:pPr algn="l" fontAlgn="t"/>
                      <a:r>
                        <a:rPr lang="tr-TR" sz="1400" b="0" i="0" u="none" strike="noStrike" dirty="0" err="1">
                          <a:ln>
                            <a:noFill/>
                          </a:ln>
                          <a:solidFill>
                            <a:srgbClr val="000000"/>
                          </a:solidFill>
                          <a:effectLst/>
                          <a:highlight>
                            <a:srgbClr val="FFFFFF"/>
                          </a:highlight>
                          <a:latin typeface="Calibri" panose="020F0502020204030204" pitchFamily="34" charset="0"/>
                        </a:rPr>
                        <a:t>F4</a:t>
                      </a:r>
                      <a:r>
                        <a:rPr lang="tr-TR" sz="1400" b="0" i="0" u="none" strike="noStrike" dirty="0">
                          <a:ln>
                            <a:noFill/>
                          </a:ln>
                          <a:solidFill>
                            <a:srgbClr val="000000"/>
                          </a:solidFill>
                          <a:effectLst/>
                          <a:highlight>
                            <a:srgbClr val="FFFFFF"/>
                          </a:highlight>
                          <a:latin typeface="Calibri" panose="020F0502020204030204" pitchFamily="34" charset="0"/>
                        </a:rPr>
                        <a:t> İl içinde uygulama yapılacak yeteri sayı ve nitelikte hastane bulunması</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tr-TR" sz="1400" b="0" i="0" u="none" strike="noStrike" dirty="0" err="1">
                          <a:ln>
                            <a:noFill/>
                          </a:ln>
                          <a:solidFill>
                            <a:srgbClr val="000000"/>
                          </a:solidFill>
                          <a:effectLst/>
                          <a:highlight>
                            <a:srgbClr val="FFFFFF"/>
                          </a:highlight>
                          <a:latin typeface="Calibri" panose="020F0502020204030204" pitchFamily="34" charset="0"/>
                        </a:rPr>
                        <a:t>T4</a:t>
                      </a:r>
                      <a:r>
                        <a:rPr lang="tr-TR" sz="1400" b="0" i="0" u="none" strike="noStrike" dirty="0">
                          <a:ln>
                            <a:noFill/>
                          </a:ln>
                          <a:solidFill>
                            <a:srgbClr val="000000"/>
                          </a:solidFill>
                          <a:effectLst/>
                          <a:highlight>
                            <a:srgbClr val="FFFFFF"/>
                          </a:highlight>
                          <a:latin typeface="Calibri" panose="020F0502020204030204" pitchFamily="34" charset="0"/>
                        </a:rPr>
                        <a:t> </a:t>
                      </a:r>
                      <a:r>
                        <a:rPr lang="tr-TR" sz="1400" b="1" i="0" u="none" strike="noStrike" dirty="0">
                          <a:ln>
                            <a:noFill/>
                          </a:ln>
                          <a:solidFill>
                            <a:srgbClr val="FF0000"/>
                          </a:solidFill>
                          <a:effectLst/>
                          <a:highlight>
                            <a:srgbClr val="FFFFFF"/>
                          </a:highlight>
                          <a:latin typeface="Calibri" panose="020F0502020204030204" pitchFamily="34" charset="0"/>
                        </a:rPr>
                        <a:t>Antalya ilinde barınma ücretlerinin fazla olmasından kaynaklı öğrencilerin ve öğretim elemanlarının bölümü tercih etmeme ihtimali</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855125"/>
                  </a:ext>
                </a:extLst>
              </a:tr>
            </a:tbl>
          </a:graphicData>
        </a:graphic>
      </p:graphicFrame>
    </p:spTree>
    <p:extLst>
      <p:ext uri="{BB962C8B-B14F-4D97-AF65-F5344CB8AC3E}">
        <p14:creationId xmlns:p14="http://schemas.microsoft.com/office/powerpoint/2010/main" val="1520388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76429" y="423861"/>
            <a:ext cx="5076628" cy="523220"/>
          </a:xfrm>
          <a:prstGeom prst="rect">
            <a:avLst/>
          </a:prstGeom>
          <a:noFill/>
        </p:spPr>
        <p:txBody>
          <a:bodyPr wrap="square" lIns="91440" tIns="45720" rIns="91440" bIns="45720" rtlCol="0" anchor="t">
            <a:spAutoFit/>
          </a:bodyPr>
          <a:lstStyle/>
          <a:p>
            <a:pPr algn="ctr"/>
            <a:r>
              <a:rPr lang="tr-TR" sz="2800" b="1" dirty="0">
                <a:solidFill>
                  <a:schemeClr val="accent6"/>
                </a:solidFill>
                <a:effectLst>
                  <a:outerShdw blurRad="38100" dist="38100" dir="2700000" algn="tl">
                    <a:srgbClr val="000000">
                      <a:alpha val="43137"/>
                    </a:srgbClr>
                  </a:outerShdw>
                </a:effectLst>
              </a:rPr>
              <a:t>PAYDAŞ BEKLENTİLERİ</a:t>
            </a:r>
            <a:endParaRPr lang="tr-TR" sz="2800" b="1" dirty="0">
              <a:solidFill>
                <a:schemeClr val="accent6"/>
              </a:solidFill>
              <a:effectLst>
                <a:outerShdw blurRad="38100" dist="38100" dir="2700000" algn="tl">
                  <a:srgbClr val="000000">
                    <a:alpha val="43137"/>
                  </a:srgbClr>
                </a:outerShdw>
              </a:effectLst>
              <a:cs typeface="Calibri"/>
            </a:endParaRPr>
          </a:p>
        </p:txBody>
      </p:sp>
      <p:pic>
        <p:nvPicPr>
          <p:cNvPr id="8"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p:cNvGraphicFramePr>
            <a:graphicFrameLocks noGrp="1"/>
          </p:cNvGraphicFramePr>
          <p:nvPr>
            <p:extLst>
              <p:ext uri="{D42A27DB-BD31-4B8C-83A1-F6EECF244321}">
                <p14:modId xmlns:p14="http://schemas.microsoft.com/office/powerpoint/2010/main" val="231767104"/>
              </p:ext>
            </p:extLst>
          </p:nvPr>
        </p:nvGraphicFramePr>
        <p:xfrm>
          <a:off x="0" y="1160054"/>
          <a:ext cx="9144000" cy="5697945"/>
        </p:xfrm>
        <a:graphic>
          <a:graphicData uri="http://schemas.openxmlformats.org/drawingml/2006/table">
            <a:tbl>
              <a:tblPr/>
              <a:tblGrid>
                <a:gridCol w="2927194">
                  <a:extLst>
                    <a:ext uri="{9D8B030D-6E8A-4147-A177-3AD203B41FA5}">
                      <a16:colId xmlns:a16="http://schemas.microsoft.com/office/drawing/2014/main" val="3918363564"/>
                    </a:ext>
                  </a:extLst>
                </a:gridCol>
                <a:gridCol w="3096225">
                  <a:extLst>
                    <a:ext uri="{9D8B030D-6E8A-4147-A177-3AD203B41FA5}">
                      <a16:colId xmlns:a16="http://schemas.microsoft.com/office/drawing/2014/main" val="1683979601"/>
                    </a:ext>
                  </a:extLst>
                </a:gridCol>
                <a:gridCol w="3120581">
                  <a:extLst>
                    <a:ext uri="{9D8B030D-6E8A-4147-A177-3AD203B41FA5}">
                      <a16:colId xmlns:a16="http://schemas.microsoft.com/office/drawing/2014/main" val="2592459544"/>
                    </a:ext>
                  </a:extLst>
                </a:gridCol>
              </a:tblGrid>
              <a:tr h="595365">
                <a:tc>
                  <a:txBody>
                    <a:bodyPr/>
                    <a:lstStyle/>
                    <a:p>
                      <a:pPr algn="ctr" fontAlgn="ctr"/>
                      <a:r>
                        <a:rPr lang="tr-TR" sz="1200" b="1" i="0" u="none" strike="noStrike" dirty="0">
                          <a:solidFill>
                            <a:srgbClr val="000000"/>
                          </a:solidFill>
                          <a:effectLst/>
                          <a:latin typeface="Calibri" panose="020F0502020204030204" pitchFamily="34" charset="0"/>
                        </a:rPr>
                        <a:t>PAYDAŞ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PAYDAŞ OLMA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PAYDAŞ BEKLENTİSİ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491269">
                <a:tc>
                  <a:txBody>
                    <a:bodyPr/>
                    <a:lstStyle/>
                    <a:p>
                      <a:pPr algn="ctr" fontAlgn="ctr"/>
                      <a:r>
                        <a:rPr lang="tr-TR" sz="1400" b="0" i="0" u="none" strike="noStrike" dirty="0">
                          <a:solidFill>
                            <a:srgbClr val="000000"/>
                          </a:solidFill>
                          <a:effectLst/>
                          <a:latin typeface="Calibri" panose="020F0502020204030204" pitchFamily="34" charset="0"/>
                        </a:rPr>
                        <a:t>Sağlık Bakanlığı</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İşbirliği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Mezunların istihdamı, hasta kaynağı, ortak proje alanı, eğitim, araştırma, uygulama,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491269">
                <a:tc>
                  <a:txBody>
                    <a:bodyPr/>
                    <a:lstStyle/>
                    <a:p>
                      <a:pPr algn="ctr" fontAlgn="ctr"/>
                      <a:r>
                        <a:rPr lang="tr-TR" sz="1400" b="0" i="0" u="none" strike="noStrike">
                          <a:solidFill>
                            <a:srgbClr val="000000"/>
                          </a:solidFill>
                          <a:effectLst/>
                          <a:latin typeface="Calibri" panose="020F0502020204030204" pitchFamily="34" charset="0"/>
                        </a:rPr>
                        <a:t>YÖK</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Mevzuat Yaratıcı Üst Kurum</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Mevzuata Uyum, Eğitim ve Akademik Başarı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9190795"/>
                  </a:ext>
                </a:extLst>
              </a:tr>
              <a:tr h="446220">
                <a:tc>
                  <a:txBody>
                    <a:bodyPr/>
                    <a:lstStyle/>
                    <a:p>
                      <a:pPr algn="ctr" fontAlgn="ctr"/>
                      <a:r>
                        <a:rPr lang="tr-TR" sz="1400" b="0" i="0" u="none" strike="noStrike">
                          <a:solidFill>
                            <a:srgbClr val="000000"/>
                          </a:solidFill>
                          <a:effectLst/>
                          <a:latin typeface="Calibri" panose="020F0502020204030204" pitchFamily="34" charset="0"/>
                        </a:rPr>
                        <a:t>YÖKAK</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Dış denetleme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Mevzuat ve Standartlara uygun eğitim verilmesi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558925">
                <a:tc>
                  <a:txBody>
                    <a:bodyPr/>
                    <a:lstStyle/>
                    <a:p>
                      <a:pPr algn="ctr" fontAlgn="ctr"/>
                      <a:r>
                        <a:rPr lang="tr-TR" sz="1400" b="0" i="0" u="none" strike="noStrike">
                          <a:solidFill>
                            <a:srgbClr val="000000"/>
                          </a:solidFill>
                          <a:effectLst/>
                          <a:latin typeface="Calibri" panose="020F0502020204030204" pitchFamily="34" charset="0"/>
                        </a:rPr>
                        <a:t>Rektörlük</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Kurumu Yönetme Sorumluluğu</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Mevzuata </a:t>
                      </a:r>
                      <a:r>
                        <a:rPr lang="tr-TR" sz="1400" b="0" i="0" u="none" strike="noStrike" dirty="0" err="1">
                          <a:solidFill>
                            <a:srgbClr val="000000"/>
                          </a:solidFill>
                          <a:effectLst/>
                          <a:latin typeface="Calibri" panose="020F0502020204030204" pitchFamily="34" charset="0"/>
                        </a:rPr>
                        <a:t>Uyum,Akademik</a:t>
                      </a:r>
                      <a:r>
                        <a:rPr lang="tr-TR" sz="1400" b="0" i="0" u="none" strike="noStrike" dirty="0">
                          <a:solidFill>
                            <a:srgbClr val="000000"/>
                          </a:solidFill>
                          <a:effectLst/>
                          <a:latin typeface="Calibri" panose="020F0502020204030204" pitchFamily="34" charset="0"/>
                        </a:rPr>
                        <a:t> Başarı-Öğrenci Memnuniyeti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r h="446220">
                <a:tc>
                  <a:txBody>
                    <a:bodyPr/>
                    <a:lstStyle/>
                    <a:p>
                      <a:pPr algn="ctr" fontAlgn="ctr"/>
                      <a:r>
                        <a:rPr lang="tr-TR" sz="1400" b="0" i="0" u="none" strike="noStrike" dirty="0">
                          <a:solidFill>
                            <a:srgbClr val="000000"/>
                          </a:solidFill>
                          <a:effectLst/>
                          <a:latin typeface="Calibri" panose="020F0502020204030204" pitchFamily="34" charset="0"/>
                        </a:rPr>
                        <a:t>Dekanlık</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Fakülte Yönetme Sorumluluğu</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Mevzuata </a:t>
                      </a:r>
                      <a:r>
                        <a:rPr lang="tr-TR" sz="1400" b="0" i="0" u="none" strike="noStrike" dirty="0" err="1">
                          <a:solidFill>
                            <a:srgbClr val="000000"/>
                          </a:solidFill>
                          <a:effectLst/>
                          <a:latin typeface="Calibri" panose="020F0502020204030204" pitchFamily="34" charset="0"/>
                        </a:rPr>
                        <a:t>Uyum,Akademik</a:t>
                      </a:r>
                      <a:r>
                        <a:rPr lang="tr-TR" sz="1400" b="0" i="0" u="none" strike="noStrike" dirty="0">
                          <a:solidFill>
                            <a:srgbClr val="000000"/>
                          </a:solidFill>
                          <a:effectLst/>
                          <a:latin typeface="Calibri" panose="020F0502020204030204" pitchFamily="34" charset="0"/>
                        </a:rPr>
                        <a:t> Başarı-Öğrenci Memnuniyeti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855125"/>
                  </a:ext>
                </a:extLst>
              </a:tr>
              <a:tr h="352405">
                <a:tc>
                  <a:txBody>
                    <a:bodyPr/>
                    <a:lstStyle/>
                    <a:p>
                      <a:pPr algn="ctr" fontAlgn="ctr"/>
                      <a:r>
                        <a:rPr lang="tr-TR" sz="1400" b="0" i="0" u="none" strike="noStrike">
                          <a:solidFill>
                            <a:srgbClr val="000000"/>
                          </a:solidFill>
                          <a:effectLst/>
                          <a:latin typeface="Calibri" panose="020F0502020204030204" pitchFamily="34" charset="0"/>
                        </a:rPr>
                        <a:t>İdari Personel</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İdari Hizmet Verme Sorumluluğu</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Güçlü İletişim ve Kurumsal Yapı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5291738"/>
                  </a:ext>
                </a:extLst>
              </a:tr>
              <a:tr h="666867">
                <a:tc>
                  <a:txBody>
                    <a:bodyPr/>
                    <a:lstStyle/>
                    <a:p>
                      <a:pPr algn="ctr" fontAlgn="ctr"/>
                      <a:r>
                        <a:rPr lang="tr-TR" sz="1400" b="0" i="0" u="none" strike="noStrike">
                          <a:solidFill>
                            <a:srgbClr val="000000"/>
                          </a:solidFill>
                          <a:effectLst/>
                          <a:latin typeface="Calibri" panose="020F0502020204030204" pitchFamily="34" charset="0"/>
                        </a:rPr>
                        <a:t>Bölüm Akademik Personeli</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Akademik Hizmet Verme Sorumluluğu</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Öğrenci Başarısı-Akademik Çalışmalar İçin Destek-Güçlü İletişim ve Empati-Kurumsal Yapı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2409110"/>
                  </a:ext>
                </a:extLst>
              </a:tr>
              <a:tr h="666867">
                <a:tc>
                  <a:txBody>
                    <a:bodyPr/>
                    <a:lstStyle/>
                    <a:p>
                      <a:pPr algn="ctr" fontAlgn="ctr"/>
                      <a:r>
                        <a:rPr lang="tr-TR" sz="1400" b="0" i="0" u="none" strike="noStrike">
                          <a:solidFill>
                            <a:srgbClr val="000000"/>
                          </a:solidFill>
                          <a:effectLst/>
                          <a:latin typeface="Calibri" panose="020F0502020204030204" pitchFamily="34" charset="0"/>
                        </a:rPr>
                        <a:t>Devam Eden Öğrenci</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Hizmeti kullanan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Kaliteli Eğitim, Kariyer </a:t>
                      </a:r>
                      <a:r>
                        <a:rPr lang="tr-TR" sz="1400" b="0" i="0" u="none" strike="noStrike" dirty="0" err="1">
                          <a:solidFill>
                            <a:srgbClr val="000000"/>
                          </a:solidFill>
                          <a:effectLst/>
                          <a:latin typeface="Calibri" panose="020F0502020204030204" pitchFamily="34" charset="0"/>
                        </a:rPr>
                        <a:t>Planlama,Güçlü</a:t>
                      </a:r>
                      <a:r>
                        <a:rPr lang="tr-TR" sz="1400" b="0" i="0" u="none" strike="noStrike" dirty="0">
                          <a:solidFill>
                            <a:srgbClr val="000000"/>
                          </a:solidFill>
                          <a:effectLst/>
                          <a:latin typeface="Calibri" panose="020F0502020204030204" pitchFamily="34" charset="0"/>
                        </a:rPr>
                        <a:t> İletişim </a:t>
                      </a:r>
                      <a:r>
                        <a:rPr lang="tr-TR" sz="1400" b="0" i="0" u="none" strike="noStrike" dirty="0" err="1">
                          <a:solidFill>
                            <a:srgbClr val="000000"/>
                          </a:solidFill>
                          <a:effectLst/>
                          <a:latin typeface="Calibri" panose="020F0502020204030204" pitchFamily="34" charset="0"/>
                        </a:rPr>
                        <a:t>ve,Kurumsal</a:t>
                      </a:r>
                      <a:r>
                        <a:rPr lang="tr-TR" sz="1400" b="0" i="0" u="none" strike="noStrike" dirty="0">
                          <a:solidFill>
                            <a:srgbClr val="000000"/>
                          </a:solidFill>
                          <a:effectLst/>
                          <a:latin typeface="Calibri" panose="020F0502020204030204" pitchFamily="34" charset="0"/>
                        </a:rPr>
                        <a:t> Yapı, Akademik çalışma ortaklığı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9061239"/>
                  </a:ext>
                </a:extLst>
              </a:tr>
              <a:tr h="491269">
                <a:tc>
                  <a:txBody>
                    <a:bodyPr/>
                    <a:lstStyle/>
                    <a:p>
                      <a:pPr algn="ctr" fontAlgn="ctr"/>
                      <a:r>
                        <a:rPr lang="tr-TR" sz="1400" b="0" i="0" u="none" strike="noStrike">
                          <a:solidFill>
                            <a:srgbClr val="000000"/>
                          </a:solidFill>
                          <a:effectLst/>
                          <a:latin typeface="Calibri" panose="020F0502020204030204" pitchFamily="34" charset="0"/>
                        </a:rPr>
                        <a:t>Potansiyel Öğrenci</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Tercih Etme Olasılığı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Etkin İletişim, Meslek Tanıtımı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7738203"/>
                  </a:ext>
                </a:extLst>
              </a:tr>
              <a:tr h="491269">
                <a:tc>
                  <a:txBody>
                    <a:bodyPr/>
                    <a:lstStyle/>
                    <a:p>
                      <a:pPr algn="ctr" fontAlgn="ctr"/>
                      <a:r>
                        <a:rPr lang="tr-TR" sz="1400" b="0" i="0" u="none" strike="noStrike">
                          <a:solidFill>
                            <a:srgbClr val="000000"/>
                          </a:solidFill>
                          <a:effectLst/>
                          <a:latin typeface="Calibri" panose="020F0502020204030204" pitchFamily="34" charset="0"/>
                        </a:rPr>
                        <a:t>Öğrenci Velileri</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Dolaylı Müşteri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Kaliteli </a:t>
                      </a:r>
                      <a:r>
                        <a:rPr lang="tr-TR" sz="1400" b="0" i="0" u="none" strike="noStrike" dirty="0" err="1">
                          <a:solidFill>
                            <a:srgbClr val="000000"/>
                          </a:solidFill>
                          <a:effectLst/>
                          <a:latin typeface="Calibri" panose="020F0502020204030204" pitchFamily="34" charset="0"/>
                        </a:rPr>
                        <a:t>Eğitim,Sosyal</a:t>
                      </a:r>
                      <a:r>
                        <a:rPr lang="tr-TR" sz="1400" b="0" i="0" u="none" strike="noStrike" dirty="0">
                          <a:solidFill>
                            <a:srgbClr val="000000"/>
                          </a:solidFill>
                          <a:effectLst/>
                          <a:latin typeface="Calibri" panose="020F0502020204030204" pitchFamily="34" charset="0"/>
                        </a:rPr>
                        <a:t> </a:t>
                      </a:r>
                      <a:r>
                        <a:rPr lang="tr-TR" sz="1400" b="0" i="0" u="none" strike="noStrike" dirty="0" err="1">
                          <a:solidFill>
                            <a:srgbClr val="000000"/>
                          </a:solidFill>
                          <a:effectLst/>
                          <a:latin typeface="Calibri" panose="020F0502020204030204" pitchFamily="34" charset="0"/>
                        </a:rPr>
                        <a:t>İmkanlar,Kariyer</a:t>
                      </a:r>
                      <a:r>
                        <a:rPr lang="tr-TR" sz="1400" b="0" i="0" u="none" strike="noStrike" dirty="0">
                          <a:solidFill>
                            <a:srgbClr val="000000"/>
                          </a:solidFill>
                          <a:effectLst/>
                          <a:latin typeface="Calibri" panose="020F0502020204030204" pitchFamily="34" charset="0"/>
                        </a:rPr>
                        <a:t> </a:t>
                      </a:r>
                      <a:r>
                        <a:rPr lang="tr-TR" sz="1400" b="0" i="0" u="none" strike="noStrike" dirty="0" err="1">
                          <a:solidFill>
                            <a:srgbClr val="000000"/>
                          </a:solidFill>
                          <a:effectLst/>
                          <a:latin typeface="Calibri" panose="020F0502020204030204" pitchFamily="34" charset="0"/>
                        </a:rPr>
                        <a:t>Planlama,Güçlü</a:t>
                      </a:r>
                      <a:r>
                        <a:rPr lang="tr-TR" sz="1400" b="0" i="0" u="none" strike="noStrike" dirty="0">
                          <a:solidFill>
                            <a:srgbClr val="000000"/>
                          </a:solidFill>
                          <a:effectLst/>
                          <a:latin typeface="Calibri" panose="020F0502020204030204" pitchFamily="34" charset="0"/>
                        </a:rPr>
                        <a:t> İletişim ve Kurumsal Yapı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9513874"/>
                  </a:ext>
                </a:extLst>
              </a:tr>
            </a:tbl>
          </a:graphicData>
        </a:graphic>
      </p:graphicFrame>
    </p:spTree>
    <p:extLst>
      <p:ext uri="{BB962C8B-B14F-4D97-AF65-F5344CB8AC3E}">
        <p14:creationId xmlns:p14="http://schemas.microsoft.com/office/powerpoint/2010/main" val="459836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76429" y="423861"/>
            <a:ext cx="5076628"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PAYDAŞ BEKLENTİLERİ</a:t>
            </a:r>
            <a:endPar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Calibri"/>
            </a:endParaRPr>
          </a:p>
        </p:txBody>
      </p:sp>
      <p:pic>
        <p:nvPicPr>
          <p:cNvPr id="8"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p:cNvGraphicFramePr>
            <a:graphicFrameLocks noGrp="1"/>
          </p:cNvGraphicFramePr>
          <p:nvPr>
            <p:extLst>
              <p:ext uri="{D42A27DB-BD31-4B8C-83A1-F6EECF244321}">
                <p14:modId xmlns:p14="http://schemas.microsoft.com/office/powerpoint/2010/main" val="2284293988"/>
              </p:ext>
            </p:extLst>
          </p:nvPr>
        </p:nvGraphicFramePr>
        <p:xfrm>
          <a:off x="0" y="1109708"/>
          <a:ext cx="9144000" cy="5748292"/>
        </p:xfrm>
        <a:graphic>
          <a:graphicData uri="http://schemas.openxmlformats.org/drawingml/2006/table">
            <a:tbl>
              <a:tblPr/>
              <a:tblGrid>
                <a:gridCol w="2927194">
                  <a:extLst>
                    <a:ext uri="{9D8B030D-6E8A-4147-A177-3AD203B41FA5}">
                      <a16:colId xmlns:a16="http://schemas.microsoft.com/office/drawing/2014/main" val="3918363564"/>
                    </a:ext>
                  </a:extLst>
                </a:gridCol>
                <a:gridCol w="3096225">
                  <a:extLst>
                    <a:ext uri="{9D8B030D-6E8A-4147-A177-3AD203B41FA5}">
                      <a16:colId xmlns:a16="http://schemas.microsoft.com/office/drawing/2014/main" val="1683979601"/>
                    </a:ext>
                  </a:extLst>
                </a:gridCol>
                <a:gridCol w="3120581">
                  <a:extLst>
                    <a:ext uri="{9D8B030D-6E8A-4147-A177-3AD203B41FA5}">
                      <a16:colId xmlns:a16="http://schemas.microsoft.com/office/drawing/2014/main" val="2592459544"/>
                    </a:ext>
                  </a:extLst>
                </a:gridCol>
              </a:tblGrid>
              <a:tr h="574364">
                <a:tc>
                  <a:txBody>
                    <a:bodyPr/>
                    <a:lstStyle/>
                    <a:p>
                      <a:pPr algn="ctr" fontAlgn="ctr"/>
                      <a:r>
                        <a:rPr lang="tr-TR" sz="1200" b="1" i="0" u="none" strike="noStrike" dirty="0">
                          <a:solidFill>
                            <a:srgbClr val="000000"/>
                          </a:solidFill>
                          <a:effectLst/>
                          <a:latin typeface="Calibri" panose="020F0502020204030204" pitchFamily="34" charset="0"/>
                        </a:rPr>
                        <a:t>PAYDAŞ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PAYDAŞ OLMA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PAYDAŞ BEKLENTİSİ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712299">
                <a:tc>
                  <a:txBody>
                    <a:bodyPr/>
                    <a:lstStyle/>
                    <a:p>
                      <a:pPr algn="ctr" fontAlgn="ctr"/>
                      <a:r>
                        <a:rPr lang="tr-TR" sz="1400" b="0" i="0" u="none" strike="noStrike" dirty="0">
                          <a:solidFill>
                            <a:srgbClr val="000000"/>
                          </a:solidFill>
                          <a:effectLst/>
                          <a:latin typeface="Calibri" panose="020F0502020204030204" pitchFamily="34" charset="0"/>
                        </a:rPr>
                        <a:t>Bağımsız Dış Denetleme Kurumları</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Kalite standartlarını belgeleme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Müfredat ve ders standardlarının oluşturulması - akreditasyon belgelerinin edinilmesi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1217670"/>
                  </a:ext>
                </a:extLst>
              </a:tr>
              <a:tr h="736730">
                <a:tc>
                  <a:txBody>
                    <a:bodyPr/>
                    <a:lstStyle/>
                    <a:p>
                      <a:pPr algn="ctr" fontAlgn="ctr"/>
                      <a:r>
                        <a:rPr lang="tr-TR" sz="1400" b="0" i="0" u="none" strike="noStrike" dirty="0">
                          <a:solidFill>
                            <a:srgbClr val="000000"/>
                          </a:solidFill>
                          <a:effectLst/>
                          <a:latin typeface="Calibri" panose="020F0502020204030204" pitchFamily="34" charset="0"/>
                        </a:rPr>
                        <a:t>Diğer Üniversiteler</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Ortak Pazarda </a:t>
                      </a:r>
                      <a:r>
                        <a:rPr lang="tr-TR" sz="1400" b="0" i="0" u="none" strike="noStrike" dirty="0" err="1">
                          <a:solidFill>
                            <a:srgbClr val="000000"/>
                          </a:solidFill>
                          <a:effectLst/>
                          <a:latin typeface="Calibri" panose="020F0502020204030204" pitchFamily="34" charset="0"/>
                        </a:rPr>
                        <a:t>Rekabet,Bilgi</a:t>
                      </a:r>
                      <a:r>
                        <a:rPr lang="tr-TR" sz="1400" b="0" i="0" u="none" strike="noStrike" dirty="0">
                          <a:solidFill>
                            <a:srgbClr val="000000"/>
                          </a:solidFill>
                          <a:effectLst/>
                          <a:latin typeface="Calibri" panose="020F0502020204030204" pitchFamily="34" charset="0"/>
                        </a:rPr>
                        <a:t> Paylaşımı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Sürdürülebilir Bilgi Paylaşımı,  Etkin İletişim, Ortak Projeler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388752"/>
                  </a:ext>
                </a:extLst>
              </a:tr>
              <a:tr h="667818">
                <a:tc>
                  <a:txBody>
                    <a:bodyPr/>
                    <a:lstStyle/>
                    <a:p>
                      <a:pPr algn="ctr" fontAlgn="ctr"/>
                      <a:r>
                        <a:rPr lang="tr-TR" sz="1400" b="0" i="0" u="none" strike="noStrike">
                          <a:solidFill>
                            <a:srgbClr val="000000"/>
                          </a:solidFill>
                          <a:effectLst/>
                          <a:latin typeface="Calibri" panose="020F0502020204030204" pitchFamily="34" charset="0"/>
                        </a:rPr>
                        <a:t>Ulusal Uluslararası Destek Kuruluşları (TÜBİTAK vb.)</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Hibe  Sağlayıcı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Projeler üretilerek bilimin geliştirilmesi ve yaygınlaştırılması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9661676"/>
                  </a:ext>
                </a:extLst>
              </a:tr>
              <a:tr h="784724">
                <a:tc>
                  <a:txBody>
                    <a:bodyPr/>
                    <a:lstStyle/>
                    <a:p>
                      <a:pPr algn="ctr" fontAlgn="ctr"/>
                      <a:r>
                        <a:rPr lang="tr-TR" sz="1400" b="1" i="0" u="none" strike="noStrike" dirty="0">
                          <a:solidFill>
                            <a:srgbClr val="FF0000"/>
                          </a:solidFill>
                          <a:effectLst/>
                          <a:latin typeface="Calibri" panose="020F0502020204030204" pitchFamily="34" charset="0"/>
                        </a:rPr>
                        <a:t>Antalya Eğitim Araştırma Hastanesi</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Hizmeti kullanan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Mezunların istihdamı, hasta kaynağı, ortak proje alanı, eğitim, araştırma, uygulama,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6796659"/>
                  </a:ext>
                </a:extLst>
              </a:tr>
              <a:tr h="441491">
                <a:tc>
                  <a:txBody>
                    <a:bodyPr/>
                    <a:lstStyle/>
                    <a:p>
                      <a:pPr algn="ctr" fontAlgn="ctr"/>
                      <a:r>
                        <a:rPr lang="tr-TR" sz="1400" b="1" i="0" u="none" strike="noStrike" dirty="0">
                          <a:solidFill>
                            <a:srgbClr val="FF0000"/>
                          </a:solidFill>
                          <a:effectLst/>
                          <a:latin typeface="Calibri" panose="020F0502020204030204" pitchFamily="34" charset="0"/>
                        </a:rPr>
                        <a:t>Kepez Devlet Hastanesi</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Hizmeti kullanan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Mezunların istihdamı, hasta kaynağı, ortak proje alanı, eğitim, araştırma, uygulama,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2106288"/>
                  </a:ext>
                </a:extLst>
              </a:tr>
              <a:tr h="441491">
                <a:tc>
                  <a:txBody>
                    <a:bodyPr/>
                    <a:lstStyle/>
                    <a:p>
                      <a:pPr algn="ctr" fontAlgn="ctr"/>
                      <a:r>
                        <a:rPr lang="tr-TR" sz="1400" b="1" i="0" u="none" strike="noStrike" dirty="0">
                          <a:solidFill>
                            <a:srgbClr val="FF0000"/>
                          </a:solidFill>
                          <a:effectLst/>
                          <a:latin typeface="Calibri" panose="020F0502020204030204" pitchFamily="34" charset="0"/>
                        </a:rPr>
                        <a:t>Diğer Sağlık Hizmeti Veren Kurumlar</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Hizmeti kullanan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Mezunların istihdamı, hasta kaynağı, ortak proje alanı, eğitim, araştırma, uygulama,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75881709"/>
                  </a:ext>
                </a:extLst>
              </a:tr>
              <a:tr h="473942">
                <a:tc>
                  <a:txBody>
                    <a:bodyPr/>
                    <a:lstStyle/>
                    <a:p>
                      <a:pPr algn="ctr" fontAlgn="ctr"/>
                      <a:r>
                        <a:rPr lang="tr-TR" sz="1400" b="0" i="0" u="none" strike="noStrike">
                          <a:solidFill>
                            <a:srgbClr val="000000"/>
                          </a:solidFill>
                          <a:effectLst/>
                          <a:latin typeface="Calibri" panose="020F0502020204030204" pitchFamily="34" charset="0"/>
                        </a:rPr>
                        <a:t>Hasta ve Hasta Yakınları</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Hizmeti kullanan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Eğitim, araştırma ve uygulama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9526605"/>
                  </a:ext>
                </a:extLst>
              </a:tr>
              <a:tr h="441491">
                <a:tc>
                  <a:txBody>
                    <a:bodyPr/>
                    <a:lstStyle/>
                    <a:p>
                      <a:pPr algn="ctr" fontAlgn="ctr"/>
                      <a:r>
                        <a:rPr lang="tr-TR" sz="1400" b="0" i="0" u="none" strike="noStrike">
                          <a:solidFill>
                            <a:srgbClr val="000000"/>
                          </a:solidFill>
                          <a:effectLst/>
                          <a:latin typeface="Calibri" panose="020F0502020204030204" pitchFamily="34" charset="0"/>
                        </a:rPr>
                        <a:t>Mesleki Dernekler, Topluluklar</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İşbirliği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Hemşireler arasında iletişim, seminer vb. işbirlikleri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45487787"/>
                  </a:ext>
                </a:extLst>
              </a:tr>
              <a:tr h="473942">
                <a:tc>
                  <a:txBody>
                    <a:bodyPr/>
                    <a:lstStyle/>
                    <a:p>
                      <a:pPr algn="ctr" fontAlgn="ctr"/>
                      <a:r>
                        <a:rPr lang="tr-TR" sz="1400" b="0" i="0" u="none" strike="noStrike">
                          <a:solidFill>
                            <a:srgbClr val="000000"/>
                          </a:solidFill>
                          <a:effectLst/>
                          <a:latin typeface="Calibri" panose="020F0502020204030204" pitchFamily="34" charset="0"/>
                        </a:rPr>
                        <a:t>Öğrenci Kulüpleri</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Öğrenci Aktiviteleri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Öğrenci aktivitelerinin oluşturulması, konferans düzenlenmesi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4921166"/>
                  </a:ext>
                </a:extLst>
              </a:tr>
            </a:tbl>
          </a:graphicData>
        </a:graphic>
      </p:graphicFrame>
    </p:spTree>
    <p:extLst>
      <p:ext uri="{BB962C8B-B14F-4D97-AF65-F5344CB8AC3E}">
        <p14:creationId xmlns:p14="http://schemas.microsoft.com/office/powerpoint/2010/main" val="3423355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76429" y="423861"/>
            <a:ext cx="5076628"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PAYDAŞ BEKLENTİLERİ</a:t>
            </a:r>
            <a:endPar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Calibri"/>
            </a:endParaRPr>
          </a:p>
        </p:txBody>
      </p:sp>
      <p:pic>
        <p:nvPicPr>
          <p:cNvPr id="8"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p:cNvGraphicFramePr>
            <a:graphicFrameLocks noGrp="1"/>
          </p:cNvGraphicFramePr>
          <p:nvPr>
            <p:extLst>
              <p:ext uri="{D42A27DB-BD31-4B8C-83A1-F6EECF244321}">
                <p14:modId xmlns:p14="http://schemas.microsoft.com/office/powerpoint/2010/main" val="1139953700"/>
              </p:ext>
            </p:extLst>
          </p:nvPr>
        </p:nvGraphicFramePr>
        <p:xfrm>
          <a:off x="0" y="1109708"/>
          <a:ext cx="9144000" cy="5748290"/>
        </p:xfrm>
        <a:graphic>
          <a:graphicData uri="http://schemas.openxmlformats.org/drawingml/2006/table">
            <a:tbl>
              <a:tblPr/>
              <a:tblGrid>
                <a:gridCol w="2927194">
                  <a:extLst>
                    <a:ext uri="{9D8B030D-6E8A-4147-A177-3AD203B41FA5}">
                      <a16:colId xmlns:a16="http://schemas.microsoft.com/office/drawing/2014/main" val="3918363564"/>
                    </a:ext>
                  </a:extLst>
                </a:gridCol>
                <a:gridCol w="3096225">
                  <a:extLst>
                    <a:ext uri="{9D8B030D-6E8A-4147-A177-3AD203B41FA5}">
                      <a16:colId xmlns:a16="http://schemas.microsoft.com/office/drawing/2014/main" val="1683979601"/>
                    </a:ext>
                  </a:extLst>
                </a:gridCol>
                <a:gridCol w="3120581">
                  <a:extLst>
                    <a:ext uri="{9D8B030D-6E8A-4147-A177-3AD203B41FA5}">
                      <a16:colId xmlns:a16="http://schemas.microsoft.com/office/drawing/2014/main" val="2592459544"/>
                    </a:ext>
                  </a:extLst>
                </a:gridCol>
              </a:tblGrid>
              <a:tr h="980541">
                <a:tc>
                  <a:txBody>
                    <a:bodyPr/>
                    <a:lstStyle/>
                    <a:p>
                      <a:pPr algn="ctr" fontAlgn="ctr"/>
                      <a:r>
                        <a:rPr lang="tr-TR" sz="1200" b="1" i="0" u="none" strike="noStrike" dirty="0">
                          <a:solidFill>
                            <a:srgbClr val="000000"/>
                          </a:solidFill>
                          <a:effectLst/>
                          <a:latin typeface="Calibri" panose="020F0502020204030204" pitchFamily="34" charset="0"/>
                        </a:rPr>
                        <a:t>PAYDAŞ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PAYDAŞ OLMA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PAYDAŞ BEKLENTİSİ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1304550">
                <a:tc>
                  <a:txBody>
                    <a:bodyPr/>
                    <a:lstStyle/>
                    <a:p>
                      <a:pPr algn="ctr" fontAlgn="ctr"/>
                      <a:r>
                        <a:rPr lang="tr-TR" sz="1400" b="1" i="0" u="none" strike="noStrike" dirty="0">
                          <a:solidFill>
                            <a:srgbClr val="FF0000"/>
                          </a:solidFill>
                          <a:effectLst/>
                          <a:latin typeface="Calibri" panose="020F0502020204030204" pitchFamily="34" charset="0"/>
                        </a:rPr>
                        <a:t>Sağlık Hizmetleri Meslek Yüksek Okulu</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İşbirliği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Ders ve Akademik Çalışmalar İçin Destek-Güçlü İletişim ve Empati-Kurumsal Yapı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1217670"/>
                  </a:ext>
                </a:extLst>
              </a:tr>
              <a:tr h="1017521">
                <a:tc>
                  <a:txBody>
                    <a:bodyPr/>
                    <a:lstStyle/>
                    <a:p>
                      <a:pPr algn="ctr" fontAlgn="ctr"/>
                      <a:r>
                        <a:rPr lang="tr-TR" sz="1400" b="1" i="0" u="none" strike="noStrike" dirty="0">
                          <a:solidFill>
                            <a:srgbClr val="FF0000"/>
                          </a:solidFill>
                          <a:effectLst/>
                          <a:latin typeface="Calibri" panose="020F0502020204030204" pitchFamily="34" charset="0"/>
                        </a:rPr>
                        <a:t>Sağlık Bilimleri Fakültesi Fizik Tedavi ve Rehabilitasyon Bölümü</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İşbirliği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Ders ve Akademik Çalışmalar İçin Destek-Güçlü İletişim ve Empati-Kurumsal Yapı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388752"/>
                  </a:ext>
                </a:extLst>
              </a:tr>
              <a:tr h="871378">
                <a:tc>
                  <a:txBody>
                    <a:bodyPr/>
                    <a:lstStyle/>
                    <a:p>
                      <a:pPr algn="ctr" fontAlgn="ctr"/>
                      <a:r>
                        <a:rPr lang="tr-TR" sz="1400" b="1" i="0" u="none" strike="noStrike" dirty="0">
                          <a:solidFill>
                            <a:srgbClr val="FF0000"/>
                          </a:solidFill>
                          <a:effectLst/>
                          <a:latin typeface="Calibri" panose="020F0502020204030204" pitchFamily="34" charset="0"/>
                        </a:rPr>
                        <a:t>Sağlık Bilimleri Fakültesi Beslenme ve Diyetetik Bölümü</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İşbirliği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Ders ve Akademik Çalışmalar İçin Destek-Güçlü İletişim ve Empati-Kurumsal Yapı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9661676"/>
                  </a:ext>
                </a:extLst>
              </a:tr>
              <a:tr h="898496">
                <a:tc>
                  <a:txBody>
                    <a:bodyPr/>
                    <a:lstStyle/>
                    <a:p>
                      <a:pPr algn="ctr" fontAlgn="ctr"/>
                      <a:r>
                        <a:rPr lang="tr-TR" sz="1400" b="1" i="0" u="none" strike="noStrike" dirty="0">
                          <a:solidFill>
                            <a:srgbClr val="FF0000"/>
                          </a:solidFill>
                          <a:effectLst/>
                          <a:latin typeface="Calibri" panose="020F0502020204030204" pitchFamily="34" charset="0"/>
                        </a:rPr>
                        <a:t>Sağlık Bilimleri Fakültesi Hemşirelik Bölümü</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İşbirliği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Ders ve Akademik Çalışmalar İçin Destek-Güçlü İletişim ve Empati-Kurumsal Yapı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6796659"/>
                  </a:ext>
                </a:extLst>
              </a:tr>
              <a:tr h="675804">
                <a:tc>
                  <a:txBody>
                    <a:bodyPr/>
                    <a:lstStyle/>
                    <a:p>
                      <a:pPr algn="ctr" fontAlgn="ctr"/>
                      <a:r>
                        <a:rPr lang="tr-TR" sz="1400" b="0" i="0" u="none" strike="noStrike">
                          <a:solidFill>
                            <a:srgbClr val="000000"/>
                          </a:solidFill>
                          <a:effectLst/>
                          <a:latin typeface="Calibri" panose="020F0502020204030204" pitchFamily="34" charset="0"/>
                        </a:rPr>
                        <a:t>Diğer Akademik Birimler</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İşbirliği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Ders ve Akademik Çalışmalar İçin Destek-Güçlü İletişim ve Empati-Kurumsal Yapı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2106288"/>
                  </a:ext>
                </a:extLst>
              </a:tr>
            </a:tbl>
          </a:graphicData>
        </a:graphic>
      </p:graphicFrame>
    </p:spTree>
    <p:extLst>
      <p:ext uri="{BB962C8B-B14F-4D97-AF65-F5344CB8AC3E}">
        <p14:creationId xmlns:p14="http://schemas.microsoft.com/office/powerpoint/2010/main" val="387704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76429" y="423861"/>
            <a:ext cx="5076628"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mn-cs"/>
              </a:rPr>
              <a:t>PAYDAŞ BEKLENTİLERİ</a:t>
            </a:r>
            <a:endParaRPr kumimoji="0" lang="tr-TR" sz="2800" b="1" i="0" u="none" strike="noStrike" kern="1200" cap="none" spc="0" normalizeH="0" baseline="0" noProof="0" dirty="0">
              <a:ln>
                <a:noFill/>
              </a:ln>
              <a:solidFill>
                <a:srgbClr val="9E5E9B"/>
              </a:solidFill>
              <a:effectLst>
                <a:outerShdw blurRad="38100" dist="38100" dir="2700000" algn="tl">
                  <a:srgbClr val="000000">
                    <a:alpha val="43137"/>
                  </a:srgbClr>
                </a:outerShdw>
              </a:effectLst>
              <a:uLnTx/>
              <a:uFillTx/>
              <a:latin typeface="Calibri" panose="020F0502020204030204"/>
              <a:ea typeface="+mn-ea"/>
              <a:cs typeface="Calibri"/>
            </a:endParaRPr>
          </a:p>
        </p:txBody>
      </p:sp>
      <p:pic>
        <p:nvPicPr>
          <p:cNvPr id="8"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p:cNvGraphicFramePr>
            <a:graphicFrameLocks noGrp="1"/>
          </p:cNvGraphicFramePr>
          <p:nvPr>
            <p:extLst>
              <p:ext uri="{D42A27DB-BD31-4B8C-83A1-F6EECF244321}">
                <p14:modId xmlns:p14="http://schemas.microsoft.com/office/powerpoint/2010/main" val="2838569012"/>
              </p:ext>
            </p:extLst>
          </p:nvPr>
        </p:nvGraphicFramePr>
        <p:xfrm>
          <a:off x="0" y="1109706"/>
          <a:ext cx="9144000" cy="5748293"/>
        </p:xfrm>
        <a:graphic>
          <a:graphicData uri="http://schemas.openxmlformats.org/drawingml/2006/table">
            <a:tbl>
              <a:tblPr/>
              <a:tblGrid>
                <a:gridCol w="2927194">
                  <a:extLst>
                    <a:ext uri="{9D8B030D-6E8A-4147-A177-3AD203B41FA5}">
                      <a16:colId xmlns:a16="http://schemas.microsoft.com/office/drawing/2014/main" val="3918363564"/>
                    </a:ext>
                  </a:extLst>
                </a:gridCol>
                <a:gridCol w="3096225">
                  <a:extLst>
                    <a:ext uri="{9D8B030D-6E8A-4147-A177-3AD203B41FA5}">
                      <a16:colId xmlns:a16="http://schemas.microsoft.com/office/drawing/2014/main" val="1683979601"/>
                    </a:ext>
                  </a:extLst>
                </a:gridCol>
                <a:gridCol w="3120581">
                  <a:extLst>
                    <a:ext uri="{9D8B030D-6E8A-4147-A177-3AD203B41FA5}">
                      <a16:colId xmlns:a16="http://schemas.microsoft.com/office/drawing/2014/main" val="2592459544"/>
                    </a:ext>
                  </a:extLst>
                </a:gridCol>
              </a:tblGrid>
              <a:tr h="799173">
                <a:tc>
                  <a:txBody>
                    <a:bodyPr/>
                    <a:lstStyle/>
                    <a:p>
                      <a:pPr algn="ctr" fontAlgn="ctr"/>
                      <a:r>
                        <a:rPr lang="tr-TR" sz="1200" b="1" i="0" u="none" strike="noStrike" dirty="0">
                          <a:solidFill>
                            <a:srgbClr val="000000"/>
                          </a:solidFill>
                          <a:effectLst/>
                          <a:latin typeface="Calibri" panose="020F0502020204030204" pitchFamily="34" charset="0"/>
                        </a:rPr>
                        <a:t>PAYDAŞ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PAYDAŞ OLMA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PAYDAŞ BEKLENTİSİ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1063250">
                <a:tc>
                  <a:txBody>
                    <a:bodyPr/>
                    <a:lstStyle/>
                    <a:p>
                      <a:pPr algn="ctr" fontAlgn="ctr"/>
                      <a:r>
                        <a:rPr lang="tr-TR" sz="1400" b="0" i="0" u="none" strike="noStrike" dirty="0">
                          <a:solidFill>
                            <a:srgbClr val="000000"/>
                          </a:solidFill>
                          <a:effectLst/>
                          <a:latin typeface="Calibri" panose="020F0502020204030204" pitchFamily="34" charset="0"/>
                        </a:rPr>
                        <a:t>Mesleki Yayın Organları</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Akademik Çalışmalar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panose="020F0502020204030204" pitchFamily="34" charset="0"/>
                        </a:rPr>
                        <a:t>Akademik Yayınların Yapılması</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1217670"/>
                  </a:ext>
                </a:extLst>
              </a:tr>
              <a:tr h="1063250">
                <a:tc>
                  <a:txBody>
                    <a:bodyPr/>
                    <a:lstStyle/>
                    <a:p>
                      <a:pPr algn="ctr" fontAlgn="ctr"/>
                      <a:r>
                        <a:rPr lang="tr-TR" sz="1400" b="0" i="0" u="none" strike="noStrike">
                          <a:solidFill>
                            <a:srgbClr val="000000"/>
                          </a:solidFill>
                          <a:effectLst/>
                          <a:latin typeface="Calibri" panose="020F0502020204030204" pitchFamily="34" charset="0"/>
                        </a:rPr>
                        <a:t>Kariyer Kapısı</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İşbirliği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Öğrencileri bilgilendirmek ve staj yerleri bulmalarına yardımcı olmak</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03359086"/>
                  </a:ext>
                </a:extLst>
              </a:tr>
              <a:tr h="829313">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Akreditasyon Kuruluşları </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Eğitim standardları belirleme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Müfredat ve ders standartlarının oluşturulması - akreditasyon belgelerinin edinilmesi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388752"/>
                  </a:ext>
                </a:extLst>
              </a:tr>
              <a:tr h="710202">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Diğer Ülke Üniversiteleri Ebelik Bölümleri</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İşbirliği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Akademik çalışmalar, konferanslar ve seminerler düzenlenmesi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9661676"/>
                  </a:ext>
                </a:extLst>
              </a:tr>
              <a:tr h="732303">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Uluslararası Meslek Örgütleri </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Akademik Çalışmalar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highlight>
                            <a:srgbClr val="FFFFFF"/>
                          </a:highlight>
                          <a:latin typeface="Calibri" panose="020F0502020204030204" pitchFamily="34" charset="0"/>
                        </a:rPr>
                        <a:t>Akademik çalışmalar, konferanslar ve seminerler düzenlenmesi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6796659"/>
                  </a:ext>
                </a:extLst>
              </a:tr>
              <a:tr h="550802">
                <a:tc>
                  <a:txBody>
                    <a:bodyPr/>
                    <a:lstStyle/>
                    <a:p>
                      <a:pPr algn="ctr" fontAlgn="ctr"/>
                      <a:r>
                        <a:rPr lang="tr-TR" sz="1400" b="1" i="0" u="none" strike="noStrike" dirty="0">
                          <a:solidFill>
                            <a:srgbClr val="FF0000"/>
                          </a:solidFill>
                          <a:effectLst/>
                          <a:highlight>
                            <a:srgbClr val="FFFFFF"/>
                          </a:highlight>
                          <a:latin typeface="Calibri" panose="020F0502020204030204" pitchFamily="34" charset="0"/>
                        </a:rPr>
                        <a:t>Sağlık Bilimleri Üniversitesi Ebelik Bölümü</a:t>
                      </a:r>
                    </a:p>
                  </a:txBody>
                  <a:tcPr marL="4763" marR="4763" marT="476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highlight>
                            <a:srgbClr val="FFFFFF"/>
                          </a:highlight>
                          <a:latin typeface="Calibri" panose="020F0502020204030204" pitchFamily="34" charset="0"/>
                        </a:rPr>
                        <a:t>İşbirliği</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dirty="0">
                          <a:solidFill>
                            <a:srgbClr val="000000"/>
                          </a:solidFill>
                          <a:effectLst/>
                          <a:latin typeface="Calibri" panose="020F0502020204030204" pitchFamily="34" charset="0"/>
                        </a:rPr>
                        <a:t>Sürdürülebilir Bilgi Paylaşımı,  Etkin İletişim, Ortak Projeler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2106288"/>
                  </a:ext>
                </a:extLst>
              </a:tr>
            </a:tbl>
          </a:graphicData>
        </a:graphic>
      </p:graphicFrame>
    </p:spTree>
    <p:extLst>
      <p:ext uri="{BB962C8B-B14F-4D97-AF65-F5344CB8AC3E}">
        <p14:creationId xmlns:p14="http://schemas.microsoft.com/office/powerpoint/2010/main" val="302908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319811" y="774012"/>
            <a:ext cx="8201679" cy="588640"/>
          </a:xfrm>
          <a:prstGeom prst="rect">
            <a:avLst/>
          </a:prstGeom>
        </p:spPr>
        <p:txBody>
          <a:bodyPr vert="horz" lIns="91440" tIns="45720" rIns="91440" bIns="45720" rtlCol="0" anchor="b">
            <a:noAutofit/>
          </a:bodyPr>
          <a:lstStyle/>
          <a:p>
            <a:pPr algn="ctr">
              <a:lnSpc>
                <a:spcPct val="11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MEVCUT </a:t>
            </a:r>
            <a:r>
              <a:rPr lang="en-US" sz="2800" b="1" dirty="0">
                <a:solidFill>
                  <a:schemeClr val="accent6"/>
                </a:solidFill>
                <a:effectLst>
                  <a:outerShdw blurRad="38100" dist="38100" dir="2700000" algn="tl">
                    <a:srgbClr val="000000">
                      <a:alpha val="43137"/>
                    </a:srgbClr>
                  </a:outerShdw>
                </a:effectLst>
                <a:ea typeface="+mj-ea"/>
                <a:cs typeface="+mj-cs"/>
              </a:rPr>
              <a:t>KAYNAK</a:t>
            </a:r>
            <a:r>
              <a:rPr lang="tr-TR" sz="2800" b="1" dirty="0">
                <a:solidFill>
                  <a:schemeClr val="accent6"/>
                </a:solidFill>
                <a:effectLst>
                  <a:outerShdw blurRad="38100" dist="38100" dir="2700000" algn="tl">
                    <a:srgbClr val="000000">
                      <a:alpha val="43137"/>
                    </a:srgbClr>
                  </a:outerShdw>
                </a:effectLst>
                <a:ea typeface="+mj-ea"/>
                <a:cs typeface="+mj-cs"/>
              </a:rPr>
              <a:t>LAR ve </a:t>
            </a:r>
            <a:r>
              <a:rPr lang="en-US" sz="2800" b="1" dirty="0">
                <a:solidFill>
                  <a:schemeClr val="accent6"/>
                </a:solidFill>
                <a:effectLst>
                  <a:outerShdw blurRad="38100" dist="38100" dir="2700000" algn="tl">
                    <a:srgbClr val="000000">
                      <a:alpha val="43137"/>
                    </a:srgbClr>
                  </a:outerShdw>
                </a:effectLst>
                <a:ea typeface="+mj-ea"/>
                <a:cs typeface="+mj-cs"/>
              </a:rPr>
              <a:t> İHTİYA</a:t>
            </a:r>
            <a:r>
              <a:rPr lang="tr-TR" sz="2800" b="1" dirty="0">
                <a:solidFill>
                  <a:schemeClr val="accent6"/>
                </a:solidFill>
                <a:effectLst>
                  <a:outerShdw blurRad="38100" dist="38100" dir="2700000" algn="tl">
                    <a:srgbClr val="000000">
                      <a:alpha val="43137"/>
                    </a:srgbClr>
                  </a:outerShdw>
                </a:effectLst>
                <a:ea typeface="+mj-ea"/>
                <a:cs typeface="+mj-cs"/>
              </a:rPr>
              <a:t>ÇLAR</a:t>
            </a:r>
          </a:p>
          <a:p>
            <a:pPr algn="ctr">
              <a:lnSpc>
                <a:spcPct val="110000"/>
              </a:lnSpc>
              <a:spcBef>
                <a:spcPct val="0"/>
              </a:spcBef>
              <a:spcAft>
                <a:spcPts val="600"/>
              </a:spcAft>
            </a:pPr>
            <a:r>
              <a:rPr lang="tr-TR" sz="2800" b="1" dirty="0">
                <a:solidFill>
                  <a:schemeClr val="accent6"/>
                </a:solidFill>
                <a:effectLst>
                  <a:outerShdw blurRad="38100" dist="38100" dir="2700000" algn="tl">
                    <a:srgbClr val="000000">
                      <a:alpha val="43137"/>
                    </a:srgbClr>
                  </a:outerShdw>
                </a:effectLst>
                <a:ea typeface="+mj-ea"/>
                <a:cs typeface="+mj-cs"/>
              </a:rPr>
              <a:t>(FİZİKİ, MALZEME, TEÇHİZAT, EKİPMAN vb.)</a:t>
            </a:r>
            <a:endParaRPr lang="en-US" sz="2800" b="1" dirty="0">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89" y="332656"/>
            <a:ext cx="1607689" cy="428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6" name="Tablo 65">
            <a:extLst>
              <a:ext uri="{FF2B5EF4-FFF2-40B4-BE49-F238E27FC236}">
                <a16:creationId xmlns:a16="http://schemas.microsoft.com/office/drawing/2014/main" id="{8304B644-425E-4186-B593-E25613CE91FE}"/>
              </a:ext>
            </a:extLst>
          </p:cNvPr>
          <p:cNvGraphicFramePr>
            <a:graphicFrameLocks noGrp="1"/>
          </p:cNvGraphicFramePr>
          <p:nvPr>
            <p:extLst>
              <p:ext uri="{D42A27DB-BD31-4B8C-83A1-F6EECF244321}">
                <p14:modId xmlns:p14="http://schemas.microsoft.com/office/powerpoint/2010/main" val="2918575855"/>
              </p:ext>
            </p:extLst>
          </p:nvPr>
        </p:nvGraphicFramePr>
        <p:xfrm>
          <a:off x="222293" y="1477907"/>
          <a:ext cx="8699412" cy="5020210"/>
        </p:xfrm>
        <a:graphic>
          <a:graphicData uri="http://schemas.openxmlformats.org/drawingml/2006/table">
            <a:tbl>
              <a:tblPr/>
              <a:tblGrid>
                <a:gridCol w="2962379">
                  <a:extLst>
                    <a:ext uri="{9D8B030D-6E8A-4147-A177-3AD203B41FA5}">
                      <a16:colId xmlns:a16="http://schemas.microsoft.com/office/drawing/2014/main" val="3918363564"/>
                    </a:ext>
                  </a:extLst>
                </a:gridCol>
                <a:gridCol w="1167764">
                  <a:extLst>
                    <a:ext uri="{9D8B030D-6E8A-4147-A177-3AD203B41FA5}">
                      <a16:colId xmlns:a16="http://schemas.microsoft.com/office/drawing/2014/main" val="1683979601"/>
                    </a:ext>
                  </a:extLst>
                </a:gridCol>
                <a:gridCol w="1091396">
                  <a:extLst>
                    <a:ext uri="{9D8B030D-6E8A-4147-A177-3AD203B41FA5}">
                      <a16:colId xmlns:a16="http://schemas.microsoft.com/office/drawing/2014/main" val="2592459544"/>
                    </a:ext>
                  </a:extLst>
                </a:gridCol>
                <a:gridCol w="1302935">
                  <a:extLst>
                    <a:ext uri="{9D8B030D-6E8A-4147-A177-3AD203B41FA5}">
                      <a16:colId xmlns:a16="http://schemas.microsoft.com/office/drawing/2014/main" val="3383282758"/>
                    </a:ext>
                  </a:extLst>
                </a:gridCol>
                <a:gridCol w="2174938">
                  <a:extLst>
                    <a:ext uri="{9D8B030D-6E8A-4147-A177-3AD203B41FA5}">
                      <a16:colId xmlns:a16="http://schemas.microsoft.com/office/drawing/2014/main" val="494559924"/>
                    </a:ext>
                  </a:extLst>
                </a:gridCol>
              </a:tblGrid>
              <a:tr h="209242">
                <a:tc>
                  <a:txBody>
                    <a:bodyPr/>
                    <a:lstStyle/>
                    <a:p>
                      <a:pPr algn="ctr" fontAlgn="ctr"/>
                      <a:r>
                        <a:rPr lang="tr-TR" sz="1400" b="1" i="0" u="none" strike="noStrike" dirty="0">
                          <a:solidFill>
                            <a:srgbClr val="000000"/>
                          </a:solidFill>
                          <a:effectLst/>
                          <a:latin typeface="Calibri" panose="020F0502020204030204" pitchFamily="34" charset="0"/>
                        </a:rPr>
                        <a:t>KAYNAK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BİRİMİ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MEVCUT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İHTİYAÇ</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İHTİYAÇ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481956">
                <a:tc>
                  <a:txBody>
                    <a:bodyPr/>
                    <a:lstStyle/>
                    <a:p>
                      <a:pPr algn="just" fontAlgn="ctr"/>
                      <a:r>
                        <a:rPr lang="tr-TR" sz="1600" b="0" i="0" u="none" strike="noStrike" dirty="0">
                          <a:solidFill>
                            <a:srgbClr val="001626"/>
                          </a:solidFill>
                          <a:effectLst/>
                          <a:latin typeface="+mn-lt"/>
                        </a:rPr>
                        <a:t>Fetüs gelişimini gösteren</a:t>
                      </a:r>
                      <a:r>
                        <a:rPr lang="tr-TR" sz="1600" b="0" i="0" u="none" strike="noStrike" baseline="0" dirty="0">
                          <a:solidFill>
                            <a:srgbClr val="001626"/>
                          </a:solidFill>
                          <a:effectLst/>
                          <a:latin typeface="+mn-lt"/>
                        </a:rPr>
                        <a:t> </a:t>
                      </a:r>
                      <a:r>
                        <a:rPr lang="tr-TR" sz="1600" b="0" i="0" u="none" strike="noStrike" dirty="0">
                          <a:solidFill>
                            <a:srgbClr val="001626"/>
                          </a:solidFill>
                          <a:effectLst/>
                          <a:latin typeface="+mn-lt"/>
                        </a:rPr>
                        <a:t>maket/</a:t>
                      </a:r>
                      <a:r>
                        <a:rPr lang="tr-TR" sz="1600" b="1" i="0" u="none" strike="noStrike" dirty="0">
                          <a:solidFill>
                            <a:srgbClr val="001626"/>
                          </a:solidFill>
                          <a:effectLst/>
                          <a:latin typeface="+mn-lt"/>
                        </a:rPr>
                        <a:t>poster</a:t>
                      </a:r>
                    </a:p>
                  </a:txBody>
                  <a:tcPr marL="9525" marR="9525" marT="9525"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1626"/>
                          </a:solidFill>
                          <a:effectLst/>
                          <a:uLnTx/>
                          <a:uFillTx/>
                          <a:latin typeface="+mn-lt"/>
                          <a:ea typeface="+mn-ea"/>
                          <a:cs typeface="+mn-cs"/>
                        </a:rPr>
                        <a:t>Adet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a:solidFill>
                            <a:srgbClr val="001626"/>
                          </a:solidFill>
                          <a:effectLst/>
                          <a:latin typeface="+mn-lt"/>
                        </a:rPr>
                        <a:t>0</a:t>
                      </a:r>
                      <a:endParaRPr lang="tr-TR" sz="1600" b="0" i="0" u="none" strike="noStrike" dirty="0">
                        <a:solidFill>
                          <a:srgbClr val="001626"/>
                        </a:solidFill>
                        <a:effectLst/>
                        <a:latin typeface="+mn-lt"/>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a:solidFill>
                            <a:srgbClr val="001626"/>
                          </a:solidFill>
                          <a:effectLst/>
                          <a:latin typeface="+mn-lt"/>
                        </a:rPr>
                        <a:t>1</a:t>
                      </a:r>
                      <a:endParaRPr lang="tr-TR" sz="1600" b="0" i="0" u="none" strike="noStrike" dirty="0">
                        <a:solidFill>
                          <a:srgbClr val="001626"/>
                        </a:solidFill>
                        <a:effectLst/>
                        <a:latin typeface="+mn-lt"/>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Lisans eğitimi için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r h="711510">
                <a:tc>
                  <a:txBody>
                    <a:bodyPr/>
                    <a:lstStyle/>
                    <a:p>
                      <a:pPr algn="just" fontAlgn="ctr"/>
                      <a:r>
                        <a:rPr lang="tr-TR" sz="1600" b="0" i="0" u="none" strike="noStrike" dirty="0">
                          <a:solidFill>
                            <a:srgbClr val="001626"/>
                          </a:solidFill>
                          <a:effectLst/>
                          <a:latin typeface="+mn-lt"/>
                        </a:rPr>
                        <a:t>Mat, pilates</a:t>
                      </a:r>
                      <a:r>
                        <a:rPr lang="tr-TR" sz="1600" b="0" i="0" u="none" strike="noStrike" baseline="0" dirty="0">
                          <a:solidFill>
                            <a:srgbClr val="001626"/>
                          </a:solidFill>
                          <a:effectLst/>
                          <a:latin typeface="+mn-lt"/>
                        </a:rPr>
                        <a:t> </a:t>
                      </a:r>
                      <a:r>
                        <a:rPr lang="tr-TR" sz="1600" b="0" i="0" u="none" strike="noStrike" dirty="0">
                          <a:solidFill>
                            <a:srgbClr val="001626"/>
                          </a:solidFill>
                          <a:effectLst/>
                          <a:latin typeface="+mn-lt"/>
                        </a:rPr>
                        <a:t>topu, pilates bandı,</a:t>
                      </a:r>
                      <a:r>
                        <a:rPr lang="tr-TR" sz="1600" b="0" i="0" u="none" strike="noStrike" baseline="0" dirty="0">
                          <a:solidFill>
                            <a:srgbClr val="001626"/>
                          </a:solidFill>
                          <a:effectLst/>
                          <a:latin typeface="+mn-lt"/>
                        </a:rPr>
                        <a:t> </a:t>
                      </a:r>
                      <a:r>
                        <a:rPr lang="tr-TR" sz="1600" b="0" i="0" u="none" strike="noStrike" dirty="0" err="1">
                          <a:solidFill>
                            <a:srgbClr val="001626"/>
                          </a:solidFill>
                          <a:effectLst/>
                          <a:latin typeface="+mn-lt"/>
                        </a:rPr>
                        <a:t>dambıl</a:t>
                      </a:r>
                      <a:endParaRPr lang="tr-TR" sz="1600" b="0" i="0" u="none" strike="noStrike" dirty="0">
                        <a:solidFill>
                          <a:srgbClr val="001626"/>
                        </a:solidFill>
                        <a:effectLst/>
                        <a:latin typeface="+mn-lt"/>
                      </a:endParaRPr>
                    </a:p>
                  </a:txBody>
                  <a:tcPr marL="9525" marR="9525" marT="9525"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1626"/>
                          </a:solidFill>
                          <a:effectLst/>
                          <a:latin typeface="+mn-lt"/>
                        </a:rPr>
                        <a:t> Adet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1626"/>
                          </a:solidFill>
                          <a:effectLst/>
                          <a:latin typeface="+mn-lt"/>
                        </a:rPr>
                        <a:t>0</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1600" b="0" i="0" u="none" strike="noStrike" dirty="0">
                          <a:solidFill>
                            <a:srgbClr val="001626"/>
                          </a:solidFill>
                          <a:effectLst/>
                          <a:latin typeface="+mn-lt"/>
                        </a:rPr>
                        <a:t>Her biri en az 10 tane</a:t>
                      </a:r>
                    </a:p>
                    <a:p>
                      <a:pPr algn="l" fontAlgn="ctr"/>
                      <a:r>
                        <a:rPr lang="tr-TR" sz="1600" b="0" i="0" u="none" strike="noStrike" dirty="0">
                          <a:solidFill>
                            <a:srgbClr val="001626"/>
                          </a:solidFill>
                          <a:effectLst/>
                          <a:latin typeface="+mn-lt"/>
                        </a:rPr>
                        <a:t>olacak şekilde</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Lisans eğitimi için </a:t>
                      </a:r>
                      <a:endPar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1394744"/>
                  </a:ext>
                </a:extLst>
              </a:tr>
              <a:tr h="718317">
                <a:tc>
                  <a:txBody>
                    <a:bodyPr/>
                    <a:lstStyle/>
                    <a:p>
                      <a:pPr algn="just" fontAlgn="ctr"/>
                      <a:r>
                        <a:rPr lang="tr-TR" sz="1600" b="0" i="0" u="none" strike="noStrike" dirty="0">
                          <a:solidFill>
                            <a:srgbClr val="001626"/>
                          </a:solidFill>
                          <a:effectLst/>
                          <a:latin typeface="+mn-lt"/>
                        </a:rPr>
                        <a:t>Yenidoğanın yaşamsal ve</a:t>
                      </a:r>
                      <a:r>
                        <a:rPr lang="tr-TR" sz="1600" b="0" i="0" u="none" strike="noStrike" baseline="0" dirty="0">
                          <a:solidFill>
                            <a:srgbClr val="001626"/>
                          </a:solidFill>
                          <a:effectLst/>
                          <a:latin typeface="+mn-lt"/>
                        </a:rPr>
                        <a:t> </a:t>
                      </a:r>
                      <a:r>
                        <a:rPr lang="tr-TR" sz="1600" b="0" i="0" u="none" strike="noStrike" dirty="0">
                          <a:solidFill>
                            <a:srgbClr val="001626"/>
                          </a:solidFill>
                          <a:effectLst/>
                          <a:latin typeface="+mn-lt"/>
                        </a:rPr>
                        <a:t>gelişimsel bulgularını</a:t>
                      </a:r>
                      <a:r>
                        <a:rPr lang="tr-TR" sz="1600" b="0" i="0" u="none" strike="noStrike" baseline="0" dirty="0">
                          <a:solidFill>
                            <a:srgbClr val="001626"/>
                          </a:solidFill>
                          <a:effectLst/>
                          <a:latin typeface="+mn-lt"/>
                        </a:rPr>
                        <a:t> </a:t>
                      </a:r>
                      <a:r>
                        <a:rPr lang="tr-TR" sz="1600" b="0" i="0" u="none" strike="noStrike" dirty="0">
                          <a:solidFill>
                            <a:srgbClr val="001626"/>
                          </a:solidFill>
                          <a:effectLst/>
                          <a:latin typeface="+mn-lt"/>
                        </a:rPr>
                        <a:t>ölçmek için tartı</a:t>
                      </a:r>
                    </a:p>
                  </a:txBody>
                  <a:tcPr marL="9525" marR="9525" marT="9525"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1626"/>
                          </a:solidFill>
                          <a:effectLst/>
                          <a:uLnTx/>
                          <a:uFillTx/>
                          <a:latin typeface="+mn-lt"/>
                          <a:ea typeface="+mn-ea"/>
                          <a:cs typeface="+mn-cs"/>
                        </a:rPr>
                        <a:t>Adet</a:t>
                      </a:r>
                    </a:p>
                    <a:p>
                      <a:pPr marL="0" marR="0" lvl="0" indent="0" algn="ctr" defTabSz="457207" rtl="0" eaLnBrk="1" fontAlgn="ctr"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001626"/>
                        </a:solidFill>
                        <a:effectLst/>
                        <a:uLnTx/>
                        <a:uFillTx/>
                        <a:latin typeface="+mn-lt"/>
                        <a:ea typeface="+mn-ea"/>
                        <a:cs typeface="+mn-cs"/>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1626"/>
                          </a:solidFill>
                          <a:effectLst/>
                          <a:latin typeface="+mn-lt"/>
                        </a:rPr>
                        <a:t>0</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1626"/>
                          </a:solidFill>
                          <a:effectLst/>
                          <a:latin typeface="+mn-lt"/>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Lisans eğitimi için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812461"/>
                  </a:ext>
                </a:extLst>
              </a:tr>
              <a:tr h="1427401">
                <a:tc>
                  <a:txBody>
                    <a:bodyPr/>
                    <a:lstStyle/>
                    <a:p>
                      <a:pPr algn="just" fontAlgn="ctr"/>
                      <a:r>
                        <a:rPr lang="tr-TR" sz="1600" b="0" i="0" u="none" strike="noStrike" dirty="0">
                          <a:solidFill>
                            <a:srgbClr val="001626"/>
                          </a:solidFill>
                          <a:effectLst/>
                          <a:latin typeface="+mn-lt"/>
                        </a:rPr>
                        <a:t>Gelişimsel bozukluğa,</a:t>
                      </a:r>
                      <a:r>
                        <a:rPr lang="tr-TR" sz="1600" b="0" i="0" u="none" strike="noStrike" baseline="0" dirty="0">
                          <a:solidFill>
                            <a:srgbClr val="001626"/>
                          </a:solidFill>
                          <a:effectLst/>
                          <a:latin typeface="+mn-lt"/>
                        </a:rPr>
                        <a:t> </a:t>
                      </a:r>
                      <a:r>
                        <a:rPr lang="tr-TR" sz="1600" b="0" i="0" u="none" strike="noStrike" dirty="0">
                          <a:solidFill>
                            <a:srgbClr val="001626"/>
                          </a:solidFill>
                          <a:effectLst/>
                          <a:latin typeface="+mn-lt"/>
                        </a:rPr>
                        <a:t>teratojenik etkiye,</a:t>
                      </a:r>
                      <a:r>
                        <a:rPr lang="tr-TR" sz="1600" b="0" i="0" u="none" strike="noStrike" baseline="0" dirty="0">
                          <a:solidFill>
                            <a:srgbClr val="001626"/>
                          </a:solidFill>
                          <a:effectLst/>
                          <a:latin typeface="+mn-lt"/>
                        </a:rPr>
                        <a:t> </a:t>
                      </a:r>
                      <a:r>
                        <a:rPr lang="tr-TR" sz="1600" b="0" i="0" u="none" strike="noStrike" dirty="0">
                          <a:solidFill>
                            <a:srgbClr val="001626"/>
                          </a:solidFill>
                          <a:effectLst/>
                          <a:latin typeface="+mn-lt"/>
                        </a:rPr>
                        <a:t>malformasyonlara ya da</a:t>
                      </a:r>
                      <a:r>
                        <a:rPr lang="tr-TR" sz="1600" b="0" i="0" u="none" strike="noStrike" baseline="0" dirty="0">
                          <a:solidFill>
                            <a:srgbClr val="001626"/>
                          </a:solidFill>
                          <a:effectLst/>
                          <a:latin typeface="+mn-lt"/>
                        </a:rPr>
                        <a:t> </a:t>
                      </a:r>
                      <a:r>
                        <a:rPr lang="tr-TR" sz="1600" b="0" i="0" u="none" strike="noStrike" dirty="0">
                          <a:solidFill>
                            <a:srgbClr val="001626"/>
                          </a:solidFill>
                          <a:effectLst/>
                          <a:latin typeface="+mn-lt"/>
                        </a:rPr>
                        <a:t>bakımdan kaynaklanan</a:t>
                      </a:r>
                      <a:r>
                        <a:rPr lang="tr-TR" sz="1600" b="0" i="0" u="none" strike="noStrike" baseline="0" dirty="0">
                          <a:solidFill>
                            <a:srgbClr val="001626"/>
                          </a:solidFill>
                          <a:effectLst/>
                          <a:latin typeface="+mn-lt"/>
                        </a:rPr>
                        <a:t> </a:t>
                      </a:r>
                      <a:r>
                        <a:rPr lang="tr-TR" sz="1600" b="0" i="0" u="none" strike="noStrike" dirty="0">
                          <a:solidFill>
                            <a:srgbClr val="001626"/>
                          </a:solidFill>
                          <a:effectLst/>
                          <a:latin typeface="+mn-lt"/>
                        </a:rPr>
                        <a:t>hatalı tıbbi uygulamalara</a:t>
                      </a:r>
                      <a:r>
                        <a:rPr lang="tr-TR" sz="1600" b="0" i="0" u="none" strike="noStrike" baseline="0" dirty="0">
                          <a:solidFill>
                            <a:srgbClr val="001626"/>
                          </a:solidFill>
                          <a:effectLst/>
                          <a:latin typeface="+mn-lt"/>
                        </a:rPr>
                        <a:t> </a:t>
                      </a:r>
                      <a:r>
                        <a:rPr lang="tr-TR" sz="1600" b="0" i="0" u="none" strike="noStrike" dirty="0">
                          <a:solidFill>
                            <a:srgbClr val="001626"/>
                          </a:solidFill>
                          <a:effectLst/>
                          <a:latin typeface="+mn-lt"/>
                        </a:rPr>
                        <a:t>bağlı bebekte oluşan bulguları gösteren</a:t>
                      </a:r>
                      <a:r>
                        <a:rPr lang="tr-TR" sz="1600" b="0" i="0" u="none" strike="noStrike" baseline="0" dirty="0">
                          <a:solidFill>
                            <a:srgbClr val="001626"/>
                          </a:solidFill>
                          <a:effectLst/>
                          <a:latin typeface="+mn-lt"/>
                        </a:rPr>
                        <a:t> </a:t>
                      </a:r>
                      <a:r>
                        <a:rPr lang="tr-TR" sz="1600" b="0" i="0" u="none" strike="noStrike" dirty="0">
                          <a:solidFill>
                            <a:srgbClr val="001626"/>
                          </a:solidFill>
                          <a:effectLst/>
                          <a:latin typeface="+mn-lt"/>
                        </a:rPr>
                        <a:t>maketler/</a:t>
                      </a:r>
                      <a:r>
                        <a:rPr lang="tr-TR" sz="1600" b="1" i="0" u="none" strike="noStrike" dirty="0">
                          <a:solidFill>
                            <a:srgbClr val="001626"/>
                          </a:solidFill>
                          <a:effectLst/>
                          <a:latin typeface="+mn-lt"/>
                        </a:rPr>
                        <a:t>poster</a:t>
                      </a:r>
                    </a:p>
                  </a:txBody>
                  <a:tcPr marL="9525" marR="9525" marT="9525"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1626"/>
                          </a:solidFill>
                          <a:effectLst/>
                          <a:uLnTx/>
                          <a:uFillTx/>
                          <a:latin typeface="+mn-lt"/>
                          <a:ea typeface="+mn-ea"/>
                          <a:cs typeface="+mn-cs"/>
                        </a:rPr>
                        <a:t>Adet</a:t>
                      </a:r>
                    </a:p>
                    <a:p>
                      <a:pPr marL="0" marR="0" lvl="0" indent="0" algn="ctr" defTabSz="457207" rtl="0" eaLnBrk="1" fontAlgn="ctr"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001626"/>
                        </a:solidFill>
                        <a:effectLst/>
                        <a:uLnTx/>
                        <a:uFillTx/>
                        <a:latin typeface="+mn-lt"/>
                        <a:ea typeface="+mn-ea"/>
                        <a:cs typeface="+mn-cs"/>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1626"/>
                          </a:solidFill>
                          <a:effectLst/>
                          <a:latin typeface="+mn-lt"/>
                        </a:rPr>
                        <a:t>0</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1626"/>
                          </a:solidFill>
                          <a:effectLst/>
                          <a:latin typeface="+mn-lt"/>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Lisans eğitimi için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7810845"/>
                  </a:ext>
                </a:extLst>
              </a:tr>
              <a:tr h="1427401">
                <a:tc>
                  <a:txBody>
                    <a:bodyPr/>
                    <a:lstStyle/>
                    <a:p>
                      <a:pPr algn="just" fontAlgn="ctr"/>
                      <a:r>
                        <a:rPr lang="tr-TR" sz="1600" b="0" i="0" u="none" strike="noStrike" dirty="0" err="1">
                          <a:solidFill>
                            <a:srgbClr val="001626"/>
                          </a:solidFill>
                          <a:effectLst/>
                          <a:latin typeface="+mn-lt"/>
                        </a:rPr>
                        <a:t>Radyant</a:t>
                      </a:r>
                      <a:r>
                        <a:rPr lang="tr-TR" sz="1600" b="0" i="0" u="none" strike="noStrike" dirty="0">
                          <a:solidFill>
                            <a:srgbClr val="001626"/>
                          </a:solidFill>
                          <a:effectLst/>
                          <a:latin typeface="+mn-lt"/>
                        </a:rPr>
                        <a:t> ısıtıcı, </a:t>
                      </a:r>
                      <a:r>
                        <a:rPr lang="tr-TR" sz="1600" b="0" i="0" u="none" strike="noStrike" dirty="0" err="1">
                          <a:solidFill>
                            <a:srgbClr val="001626"/>
                          </a:solidFill>
                          <a:effectLst/>
                          <a:latin typeface="+mn-lt"/>
                        </a:rPr>
                        <a:t>küvez</a:t>
                      </a:r>
                      <a:r>
                        <a:rPr lang="tr-TR" sz="1600" b="0" i="0" u="none" strike="noStrike" dirty="0">
                          <a:solidFill>
                            <a:srgbClr val="001626"/>
                          </a:solidFill>
                          <a:effectLst/>
                          <a:latin typeface="+mn-lt"/>
                        </a:rPr>
                        <a:t>,</a:t>
                      </a:r>
                      <a:r>
                        <a:rPr lang="tr-TR" sz="1600" b="0" i="0" u="none" strike="noStrike" baseline="0" dirty="0">
                          <a:solidFill>
                            <a:srgbClr val="001626"/>
                          </a:solidFill>
                          <a:effectLst/>
                          <a:latin typeface="+mn-lt"/>
                        </a:rPr>
                        <a:t> </a:t>
                      </a:r>
                      <a:r>
                        <a:rPr lang="tr-TR" sz="1600" b="0" i="0" u="none" strike="noStrike" dirty="0">
                          <a:solidFill>
                            <a:srgbClr val="001626"/>
                          </a:solidFill>
                          <a:effectLst/>
                          <a:latin typeface="+mn-lt"/>
                        </a:rPr>
                        <a:t>bebek yatağı, emzirme kiti,</a:t>
                      </a:r>
                      <a:r>
                        <a:rPr lang="tr-TR" sz="1600" b="0" i="0" u="none" strike="noStrike" baseline="0" dirty="0">
                          <a:solidFill>
                            <a:srgbClr val="001626"/>
                          </a:solidFill>
                          <a:effectLst/>
                          <a:latin typeface="+mn-lt"/>
                        </a:rPr>
                        <a:t> </a:t>
                      </a:r>
                      <a:r>
                        <a:rPr lang="tr-TR" sz="1600" b="0" i="0" u="none" strike="noStrike" dirty="0">
                          <a:solidFill>
                            <a:srgbClr val="001626"/>
                          </a:solidFill>
                          <a:effectLst/>
                          <a:latin typeface="+mn-lt"/>
                        </a:rPr>
                        <a:t>vb.</a:t>
                      </a:r>
                    </a:p>
                  </a:txBody>
                  <a:tcPr marL="9525" marR="9525" marT="9525"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marL="0" marR="0" lvl="0" indent="0" algn="ctr" defTabSz="457207"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1626"/>
                          </a:solidFill>
                          <a:effectLst/>
                          <a:uLnTx/>
                          <a:uFillTx/>
                          <a:latin typeface="+mn-lt"/>
                          <a:ea typeface="+mn-ea"/>
                          <a:cs typeface="+mn-cs"/>
                        </a:rPr>
                        <a:t>Adet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1626"/>
                          </a:solidFill>
                          <a:effectLst/>
                          <a:latin typeface="+mn-lt"/>
                        </a:rPr>
                        <a:t>0</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dirty="0">
                          <a:solidFill>
                            <a:srgbClr val="001626"/>
                          </a:solidFill>
                          <a:effectLst/>
                          <a:latin typeface="+mn-lt"/>
                        </a:rPr>
                        <a:t>1</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Lisans eğitimi için </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934463"/>
                  </a:ext>
                </a:extLst>
              </a:tr>
            </a:tbl>
          </a:graphicData>
        </a:graphic>
      </p:graphicFrame>
    </p:spTree>
    <p:extLst>
      <p:ext uri="{BB962C8B-B14F-4D97-AF65-F5344CB8AC3E}">
        <p14:creationId xmlns:p14="http://schemas.microsoft.com/office/powerpoint/2010/main" val="3238947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a:themeElements>
    <a:clrScheme name="Özel 2">
      <a:dk1>
        <a:srgbClr val="8AD0D5"/>
      </a:dk1>
      <a:lt1>
        <a:sysClr val="window" lastClr="FFFFFF"/>
      </a:lt1>
      <a:dk2>
        <a:srgbClr val="1E5155"/>
      </a:dk2>
      <a:lt2>
        <a:srgbClr val="BFBFBF"/>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2399</TotalTime>
  <Words>1904</Words>
  <Application>Microsoft Office PowerPoint</Application>
  <PresentationFormat>Ekran Gösterisi (4:3)</PresentationFormat>
  <Paragraphs>366</Paragraphs>
  <Slides>30</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30</vt:i4>
      </vt:variant>
    </vt:vector>
  </HeadingPairs>
  <TitlesOfParts>
    <vt:vector size="36" baseType="lpstr">
      <vt:lpstr>Arial</vt:lpstr>
      <vt:lpstr>Calibri</vt:lpstr>
      <vt:lpstr>Calibri Light</vt:lpstr>
      <vt:lpstr>Segoe UI</vt:lpstr>
      <vt:lpstr>Wingdings 3</vt:lpstr>
      <vt:lpstr>İyon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YILI  YGG SUNUMU  MEZUNLAR OFİSİ ve KARİYER GELİŞTİRME KOORDİNATÖRLÜĞÜ SÜRECİ  30/12/2019</dc:title>
  <dc:creator>Ali Engin DORUM</dc:creator>
  <cp:lastModifiedBy>tuğçe şahin</cp:lastModifiedBy>
  <cp:revision>141</cp:revision>
  <dcterms:created xsi:type="dcterms:W3CDTF">2020-01-20T10:44:30Z</dcterms:created>
  <dcterms:modified xsi:type="dcterms:W3CDTF">2024-05-27T13:19:37Z</dcterms:modified>
</cp:coreProperties>
</file>